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79" r:id="rId4"/>
    <p:sldMasterId id="2147483686" r:id="rId5"/>
    <p:sldMasterId id="2147483692" r:id="rId6"/>
    <p:sldMasterId id="2147483702" r:id="rId7"/>
    <p:sldMasterId id="2147483709" r:id="rId8"/>
    <p:sldMasterId id="2147483727" r:id="rId9"/>
  </p:sldMasterIdLst>
  <p:notesMasterIdLst>
    <p:notesMasterId r:id="rId90"/>
  </p:notesMasterIdLst>
  <p:sldIdLst>
    <p:sldId id="256" r:id="rId10"/>
    <p:sldId id="504" r:id="rId11"/>
    <p:sldId id="684" r:id="rId12"/>
    <p:sldId id="876" r:id="rId13"/>
    <p:sldId id="2115" r:id="rId14"/>
    <p:sldId id="812" r:id="rId15"/>
    <p:sldId id="2116" r:id="rId16"/>
    <p:sldId id="2117" r:id="rId17"/>
    <p:sldId id="2118" r:id="rId18"/>
    <p:sldId id="2119" r:id="rId19"/>
    <p:sldId id="2121" r:id="rId20"/>
    <p:sldId id="2122" r:id="rId21"/>
    <p:sldId id="2123" r:id="rId22"/>
    <p:sldId id="2124" r:id="rId23"/>
    <p:sldId id="1867" r:id="rId24"/>
    <p:sldId id="494" r:id="rId25"/>
    <p:sldId id="655" r:id="rId26"/>
    <p:sldId id="2110" r:id="rId27"/>
    <p:sldId id="2142533360" r:id="rId28"/>
    <p:sldId id="1795" r:id="rId29"/>
    <p:sldId id="1798" r:id="rId30"/>
    <p:sldId id="1794" r:id="rId31"/>
    <p:sldId id="1731" r:id="rId32"/>
    <p:sldId id="1708" r:id="rId33"/>
    <p:sldId id="1804" r:id="rId34"/>
    <p:sldId id="2142533361" r:id="rId35"/>
    <p:sldId id="2142533358" r:id="rId36"/>
    <p:sldId id="1812" r:id="rId37"/>
    <p:sldId id="1809" r:id="rId38"/>
    <p:sldId id="2142533352" r:id="rId39"/>
    <p:sldId id="2142533364" r:id="rId40"/>
    <p:sldId id="2142533363" r:id="rId41"/>
    <p:sldId id="2111" r:id="rId42"/>
    <p:sldId id="740" r:id="rId43"/>
    <p:sldId id="2112" r:id="rId44"/>
    <p:sldId id="466" r:id="rId45"/>
    <p:sldId id="468" r:id="rId46"/>
    <p:sldId id="473" r:id="rId47"/>
    <p:sldId id="290" r:id="rId48"/>
    <p:sldId id="282" r:id="rId49"/>
    <p:sldId id="388" r:id="rId50"/>
    <p:sldId id="455" r:id="rId51"/>
    <p:sldId id="288" r:id="rId52"/>
    <p:sldId id="280" r:id="rId53"/>
    <p:sldId id="365" r:id="rId54"/>
    <p:sldId id="291" r:id="rId55"/>
    <p:sldId id="470" r:id="rId56"/>
    <p:sldId id="360" r:id="rId57"/>
    <p:sldId id="281" r:id="rId58"/>
    <p:sldId id="276" r:id="rId59"/>
    <p:sldId id="397" r:id="rId60"/>
    <p:sldId id="464" r:id="rId61"/>
    <p:sldId id="471" r:id="rId62"/>
    <p:sldId id="469" r:id="rId63"/>
    <p:sldId id="467" r:id="rId64"/>
    <p:sldId id="317" r:id="rId65"/>
    <p:sldId id="456" r:id="rId66"/>
    <p:sldId id="2113" r:id="rId67"/>
    <p:sldId id="257" r:id="rId68"/>
    <p:sldId id="309" r:id="rId69"/>
    <p:sldId id="310" r:id="rId70"/>
    <p:sldId id="311" r:id="rId71"/>
    <p:sldId id="312" r:id="rId72"/>
    <p:sldId id="313" r:id="rId73"/>
    <p:sldId id="315" r:id="rId74"/>
    <p:sldId id="316" r:id="rId75"/>
    <p:sldId id="2142533366" r:id="rId76"/>
    <p:sldId id="318" r:id="rId77"/>
    <p:sldId id="319" r:id="rId78"/>
    <p:sldId id="320" r:id="rId79"/>
    <p:sldId id="344" r:id="rId80"/>
    <p:sldId id="321" r:id="rId81"/>
    <p:sldId id="322" r:id="rId82"/>
    <p:sldId id="323" r:id="rId83"/>
    <p:sldId id="337" r:id="rId84"/>
    <p:sldId id="338" r:id="rId85"/>
    <p:sldId id="324" r:id="rId86"/>
    <p:sldId id="341" r:id="rId87"/>
    <p:sldId id="342" r:id="rId88"/>
    <p:sldId id="373" r:id="rId89"/>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684"/>
            <p14:sldId id="876"/>
            <p14:sldId id="2115"/>
            <p14:sldId id="812"/>
            <p14:sldId id="2116"/>
            <p14:sldId id="2117"/>
            <p14:sldId id="2118"/>
            <p14:sldId id="2119"/>
            <p14:sldId id="2121"/>
            <p14:sldId id="2122"/>
            <p14:sldId id="2123"/>
            <p14:sldId id="2124"/>
            <p14:sldId id="1867"/>
            <p14:sldId id="494"/>
            <p14:sldId id="655"/>
            <p14:sldId id="2110"/>
            <p14:sldId id="2142533360"/>
            <p14:sldId id="1795"/>
            <p14:sldId id="1798"/>
            <p14:sldId id="1794"/>
            <p14:sldId id="1731"/>
            <p14:sldId id="1708"/>
            <p14:sldId id="1804"/>
            <p14:sldId id="2142533361"/>
            <p14:sldId id="2142533358"/>
            <p14:sldId id="1812"/>
            <p14:sldId id="1809"/>
            <p14:sldId id="2142533352"/>
            <p14:sldId id="2142533364"/>
            <p14:sldId id="2142533363"/>
            <p14:sldId id="2111"/>
            <p14:sldId id="740"/>
            <p14:sldId id="2112"/>
            <p14:sldId id="466"/>
            <p14:sldId id="468"/>
            <p14:sldId id="473"/>
            <p14:sldId id="290"/>
            <p14:sldId id="282"/>
            <p14:sldId id="388"/>
            <p14:sldId id="455"/>
            <p14:sldId id="288"/>
            <p14:sldId id="280"/>
            <p14:sldId id="365"/>
            <p14:sldId id="291"/>
            <p14:sldId id="470"/>
            <p14:sldId id="360"/>
            <p14:sldId id="281"/>
            <p14:sldId id="276"/>
            <p14:sldId id="397"/>
            <p14:sldId id="464"/>
            <p14:sldId id="471"/>
            <p14:sldId id="469"/>
            <p14:sldId id="467"/>
            <p14:sldId id="317"/>
            <p14:sldId id="456"/>
            <p14:sldId id="2113"/>
            <p14:sldId id="257"/>
            <p14:sldId id="309"/>
            <p14:sldId id="310"/>
            <p14:sldId id="311"/>
            <p14:sldId id="312"/>
            <p14:sldId id="313"/>
            <p14:sldId id="315"/>
            <p14:sldId id="316"/>
            <p14:sldId id="2142533366"/>
            <p14:sldId id="318"/>
            <p14:sldId id="319"/>
            <p14:sldId id="320"/>
            <p14:sldId id="344"/>
            <p14:sldId id="321"/>
            <p14:sldId id="322"/>
            <p14:sldId id="323"/>
            <p14:sldId id="337"/>
            <p14:sldId id="338"/>
            <p14:sldId id="324"/>
            <p14:sldId id="341"/>
            <p14:sldId id="342"/>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0ADB7-2C84-4718-A553-9B57FF6D7501}" v="16" dt="2024-11-12T14:20:23.79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117" d="100"/>
          <a:sy n="117" d="100"/>
        </p:scale>
        <p:origin x="366"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80A78-4D0D-4716-AEAA-185850DF73C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5B9234CF-5C08-402E-A6DF-21FDD5FEEEF7}">
      <dgm:prSet/>
      <dgm:spPr/>
      <dgm:t>
        <a:bodyPr/>
        <a:lstStyle/>
        <a:p>
          <a:r>
            <a:rPr lang="da-DK" b="1" u="sng"/>
            <a:t>TR møder i LFS 2025:</a:t>
          </a:r>
          <a:endParaRPr lang="en-US"/>
        </a:p>
      </dgm:t>
    </dgm:pt>
    <dgm:pt modelId="{C2C629BB-245F-4449-9AA2-69A24A331BC8}" type="parTrans" cxnId="{C8BB57B7-0A99-4DCE-A10F-5EA3315A78A2}">
      <dgm:prSet/>
      <dgm:spPr/>
      <dgm:t>
        <a:bodyPr/>
        <a:lstStyle/>
        <a:p>
          <a:endParaRPr lang="en-US"/>
        </a:p>
      </dgm:t>
    </dgm:pt>
    <dgm:pt modelId="{EBABBA19-921F-4211-8ABE-7340154CBBAA}" type="sibTrans" cxnId="{C8BB57B7-0A99-4DCE-A10F-5EA3315A78A2}">
      <dgm:prSet/>
      <dgm:spPr/>
      <dgm:t>
        <a:bodyPr/>
        <a:lstStyle/>
        <a:p>
          <a:endParaRPr lang="en-US"/>
        </a:p>
      </dgm:t>
    </dgm:pt>
    <dgm:pt modelId="{59506850-0068-4FCB-A71A-9DE1C6159283}">
      <dgm:prSet/>
      <dgm:spPr/>
      <dgm:t>
        <a:bodyPr/>
        <a:lstStyle/>
        <a:p>
          <a:r>
            <a:rPr lang="da-DK" b="1" dirty="0"/>
            <a:t>Onsdag den 15. Januar 		Sal - A	9-12	</a:t>
          </a:r>
          <a:endParaRPr lang="en-US" dirty="0"/>
        </a:p>
      </dgm:t>
    </dgm:pt>
    <dgm:pt modelId="{B5D75DFB-C5C8-4AAC-8E1C-E8A0CBBD2127}" type="parTrans" cxnId="{7139A928-1A2D-4DD2-9F24-3E99005106E7}">
      <dgm:prSet/>
      <dgm:spPr/>
      <dgm:t>
        <a:bodyPr/>
        <a:lstStyle/>
        <a:p>
          <a:endParaRPr lang="en-US"/>
        </a:p>
      </dgm:t>
    </dgm:pt>
    <dgm:pt modelId="{0F14AB70-01A0-4E82-9520-21C5C2B125C8}" type="sibTrans" cxnId="{7139A928-1A2D-4DD2-9F24-3E99005106E7}">
      <dgm:prSet/>
      <dgm:spPr/>
      <dgm:t>
        <a:bodyPr/>
        <a:lstStyle/>
        <a:p>
          <a:endParaRPr lang="en-US"/>
        </a:p>
      </dgm:t>
    </dgm:pt>
    <dgm:pt modelId="{1F23722B-AF59-4CA7-A934-7C8AF636F60D}">
      <dgm:prSet/>
      <dgm:spPr/>
      <dgm:t>
        <a:bodyPr/>
        <a:lstStyle/>
        <a:p>
          <a:r>
            <a:rPr lang="da-DK" b="1" dirty="0"/>
            <a:t>Onsdag den 19. Februar 	Sal - A	9-12</a:t>
          </a:r>
          <a:endParaRPr lang="en-US" dirty="0"/>
        </a:p>
      </dgm:t>
    </dgm:pt>
    <dgm:pt modelId="{19E920DF-CC46-4AF2-9218-8F406E9E2C11}" type="parTrans" cxnId="{DEF3940F-8946-4713-BB53-4172CD0C70CF}">
      <dgm:prSet/>
      <dgm:spPr/>
      <dgm:t>
        <a:bodyPr/>
        <a:lstStyle/>
        <a:p>
          <a:endParaRPr lang="en-US"/>
        </a:p>
      </dgm:t>
    </dgm:pt>
    <dgm:pt modelId="{31396BB7-E45B-475D-A4D9-C6621DFDA299}" type="sibTrans" cxnId="{DEF3940F-8946-4713-BB53-4172CD0C70CF}">
      <dgm:prSet/>
      <dgm:spPr/>
      <dgm:t>
        <a:bodyPr/>
        <a:lstStyle/>
        <a:p>
          <a:endParaRPr lang="en-US"/>
        </a:p>
      </dgm:t>
    </dgm:pt>
    <dgm:pt modelId="{84BE0178-1EBD-46E6-A97C-E79F8843BBAE}">
      <dgm:prSet/>
      <dgm:spPr/>
      <dgm:t>
        <a:bodyPr/>
        <a:lstStyle/>
        <a:p>
          <a:r>
            <a:rPr lang="da-DK" b="1" dirty="0"/>
            <a:t>Onsdag den 12. Marts 		Sal - A	9-12 </a:t>
          </a:r>
          <a:endParaRPr lang="en-US" dirty="0"/>
        </a:p>
      </dgm:t>
    </dgm:pt>
    <dgm:pt modelId="{6DE05E90-1DDB-4379-83CC-2ABD78CB8453}" type="parTrans" cxnId="{5432F953-9FEC-44F9-BD2D-6A0465E89FBD}">
      <dgm:prSet/>
      <dgm:spPr/>
      <dgm:t>
        <a:bodyPr/>
        <a:lstStyle/>
        <a:p>
          <a:endParaRPr lang="en-US"/>
        </a:p>
      </dgm:t>
    </dgm:pt>
    <dgm:pt modelId="{215C11FF-65D3-4793-B971-77FE20E541DD}" type="sibTrans" cxnId="{5432F953-9FEC-44F9-BD2D-6A0465E89FBD}">
      <dgm:prSet/>
      <dgm:spPr/>
      <dgm:t>
        <a:bodyPr/>
        <a:lstStyle/>
        <a:p>
          <a:endParaRPr lang="en-US"/>
        </a:p>
      </dgm:t>
    </dgm:pt>
    <dgm:pt modelId="{1E7C3613-9F81-4B99-99A9-680C53C03380}">
      <dgm:prSet/>
      <dgm:spPr/>
      <dgm:t>
        <a:bodyPr/>
        <a:lstStyle/>
        <a:p>
          <a:r>
            <a:rPr lang="da-DK" b="1" dirty="0"/>
            <a:t>Onsdag den 14. Maj		Sal - A	9-12</a:t>
          </a:r>
          <a:endParaRPr lang="en-US" dirty="0"/>
        </a:p>
      </dgm:t>
    </dgm:pt>
    <dgm:pt modelId="{F966540F-6078-4C36-8344-C78A8882EFF5}" type="parTrans" cxnId="{A4FB3688-641E-4532-90D7-EC878C579BF3}">
      <dgm:prSet/>
      <dgm:spPr/>
      <dgm:t>
        <a:bodyPr/>
        <a:lstStyle/>
        <a:p>
          <a:endParaRPr lang="en-US"/>
        </a:p>
      </dgm:t>
    </dgm:pt>
    <dgm:pt modelId="{F3D7AC46-E4D8-4554-85B6-DE5274D25A55}" type="sibTrans" cxnId="{A4FB3688-641E-4532-90D7-EC878C579BF3}">
      <dgm:prSet/>
      <dgm:spPr/>
      <dgm:t>
        <a:bodyPr/>
        <a:lstStyle/>
        <a:p>
          <a:endParaRPr lang="en-US"/>
        </a:p>
      </dgm:t>
    </dgm:pt>
    <dgm:pt modelId="{5E81C5D7-530A-4412-AE47-AE1C21BD6C19}">
      <dgm:prSet/>
      <dgm:spPr/>
      <dgm:t>
        <a:bodyPr/>
        <a:lstStyle/>
        <a:p>
          <a:r>
            <a:rPr lang="da-DK" b="1" dirty="0"/>
            <a:t>Torsdag den 12. Juni 		Sal - B	9-15</a:t>
          </a:r>
          <a:endParaRPr lang="en-US" dirty="0"/>
        </a:p>
      </dgm:t>
    </dgm:pt>
    <dgm:pt modelId="{E5CE5FA5-0402-4CBE-858A-5308A196B3C1}" type="parTrans" cxnId="{71500DB6-ED22-4389-AC45-D711A12BD31E}">
      <dgm:prSet/>
      <dgm:spPr/>
      <dgm:t>
        <a:bodyPr/>
        <a:lstStyle/>
        <a:p>
          <a:endParaRPr lang="en-US"/>
        </a:p>
      </dgm:t>
    </dgm:pt>
    <dgm:pt modelId="{0FFEE31A-7734-4CAE-884F-69F21B96F8AA}" type="sibTrans" cxnId="{71500DB6-ED22-4389-AC45-D711A12BD31E}">
      <dgm:prSet/>
      <dgm:spPr/>
      <dgm:t>
        <a:bodyPr/>
        <a:lstStyle/>
        <a:p>
          <a:endParaRPr lang="en-US"/>
        </a:p>
      </dgm:t>
    </dgm:pt>
    <dgm:pt modelId="{C8CEEE1C-D30F-4A66-BFE6-C9B9821C759B}">
      <dgm:prSet/>
      <dgm:spPr/>
      <dgm:t>
        <a:bodyPr/>
        <a:lstStyle/>
        <a:p>
          <a:r>
            <a:rPr lang="da-DK" b="1" dirty="0"/>
            <a:t>Onsdag den 3. September 	Sal - A	9-12</a:t>
          </a:r>
          <a:endParaRPr lang="en-US" dirty="0"/>
        </a:p>
      </dgm:t>
    </dgm:pt>
    <dgm:pt modelId="{C42F333B-3CD8-4DEB-BFAD-E07869C2E852}" type="parTrans" cxnId="{1BA5E602-D11D-4D3A-86F2-1793894F9CC7}">
      <dgm:prSet/>
      <dgm:spPr/>
      <dgm:t>
        <a:bodyPr/>
        <a:lstStyle/>
        <a:p>
          <a:endParaRPr lang="en-US"/>
        </a:p>
      </dgm:t>
    </dgm:pt>
    <dgm:pt modelId="{326E3CC2-7D42-4980-A94A-7C0FF2D9FB14}" type="sibTrans" cxnId="{1BA5E602-D11D-4D3A-86F2-1793894F9CC7}">
      <dgm:prSet/>
      <dgm:spPr/>
      <dgm:t>
        <a:bodyPr/>
        <a:lstStyle/>
        <a:p>
          <a:endParaRPr lang="en-US"/>
        </a:p>
      </dgm:t>
    </dgm:pt>
    <dgm:pt modelId="{BC3E31DF-012B-4591-9B0E-690AB29982E8}">
      <dgm:prSet/>
      <dgm:spPr/>
      <dgm:t>
        <a:bodyPr/>
        <a:lstStyle/>
        <a:p>
          <a:r>
            <a:rPr lang="da-DK" b="1" dirty="0"/>
            <a:t>Onsdag den 1. Oktober		Sal - A	9-12</a:t>
          </a:r>
          <a:endParaRPr lang="en-US" dirty="0"/>
        </a:p>
      </dgm:t>
    </dgm:pt>
    <dgm:pt modelId="{5808C663-0718-408A-9BF0-C4F5B5777848}" type="parTrans" cxnId="{A57E2AAE-981B-4FE2-8594-3726D64D71C3}">
      <dgm:prSet/>
      <dgm:spPr/>
      <dgm:t>
        <a:bodyPr/>
        <a:lstStyle/>
        <a:p>
          <a:endParaRPr lang="en-US"/>
        </a:p>
      </dgm:t>
    </dgm:pt>
    <dgm:pt modelId="{3E2131E7-D670-424D-947C-9FE425ABABDD}" type="sibTrans" cxnId="{A57E2AAE-981B-4FE2-8594-3726D64D71C3}">
      <dgm:prSet/>
      <dgm:spPr/>
      <dgm:t>
        <a:bodyPr/>
        <a:lstStyle/>
        <a:p>
          <a:endParaRPr lang="en-US"/>
        </a:p>
      </dgm:t>
    </dgm:pt>
    <dgm:pt modelId="{11C13AF2-5B14-461B-8D6B-44D89A8BCC8E}">
      <dgm:prSet/>
      <dgm:spPr/>
      <dgm:t>
        <a:bodyPr/>
        <a:lstStyle/>
        <a:p>
          <a:r>
            <a:rPr lang="da-DK" b="1" dirty="0"/>
            <a:t>Onsdag den 12. November	Sal - A	9-15</a:t>
          </a:r>
          <a:endParaRPr lang="en-US" dirty="0"/>
        </a:p>
      </dgm:t>
    </dgm:pt>
    <dgm:pt modelId="{958C3941-7C4D-4175-BA28-4A4AECDDDE2F}" type="parTrans" cxnId="{B187F0CA-CF97-4D05-B5C7-E4017228D61F}">
      <dgm:prSet/>
      <dgm:spPr/>
      <dgm:t>
        <a:bodyPr/>
        <a:lstStyle/>
        <a:p>
          <a:endParaRPr lang="en-US"/>
        </a:p>
      </dgm:t>
    </dgm:pt>
    <dgm:pt modelId="{3B420C12-3AF3-469D-9016-BE945F73C450}" type="sibTrans" cxnId="{B187F0CA-CF97-4D05-B5C7-E4017228D61F}">
      <dgm:prSet/>
      <dgm:spPr/>
      <dgm:t>
        <a:bodyPr/>
        <a:lstStyle/>
        <a:p>
          <a:endParaRPr lang="en-US"/>
        </a:p>
      </dgm:t>
    </dgm:pt>
    <dgm:pt modelId="{365406CA-AD13-42B2-AAA5-7DC9FFBBDA54}" type="pres">
      <dgm:prSet presAssocID="{D9D80A78-4D0D-4716-AEAA-185850DF73C5}" presName="Name0" presStyleCnt="0">
        <dgm:presLayoutVars>
          <dgm:dir/>
          <dgm:animLvl val="lvl"/>
          <dgm:resizeHandles val="exact"/>
        </dgm:presLayoutVars>
      </dgm:prSet>
      <dgm:spPr/>
    </dgm:pt>
    <dgm:pt modelId="{C05562DF-7F99-4D5F-A6F5-5DCAFE081E91}" type="pres">
      <dgm:prSet presAssocID="{5B9234CF-5C08-402E-A6DF-21FDD5FEEEF7}" presName="linNode" presStyleCnt="0"/>
      <dgm:spPr/>
    </dgm:pt>
    <dgm:pt modelId="{72BBD34F-7272-4AC7-A9EB-777EF635E609}" type="pres">
      <dgm:prSet presAssocID="{5B9234CF-5C08-402E-A6DF-21FDD5FEEEF7}" presName="parentText" presStyleLbl="node1" presStyleIdx="0" presStyleCnt="1">
        <dgm:presLayoutVars>
          <dgm:chMax val="1"/>
          <dgm:bulletEnabled val="1"/>
        </dgm:presLayoutVars>
      </dgm:prSet>
      <dgm:spPr/>
    </dgm:pt>
    <dgm:pt modelId="{D3F46A91-6F4A-48B1-B8EF-BBD2506F7126}" type="pres">
      <dgm:prSet presAssocID="{5B9234CF-5C08-402E-A6DF-21FDD5FEEEF7}" presName="descendantText" presStyleLbl="alignAccFollowNode1" presStyleIdx="0" presStyleCnt="1">
        <dgm:presLayoutVars>
          <dgm:bulletEnabled val="1"/>
        </dgm:presLayoutVars>
      </dgm:prSet>
      <dgm:spPr/>
    </dgm:pt>
  </dgm:ptLst>
  <dgm:cxnLst>
    <dgm:cxn modelId="{1BA5E602-D11D-4D3A-86F2-1793894F9CC7}" srcId="{5B9234CF-5C08-402E-A6DF-21FDD5FEEEF7}" destId="{C8CEEE1C-D30F-4A66-BFE6-C9B9821C759B}" srcOrd="5" destOrd="0" parTransId="{C42F333B-3CD8-4DEB-BFAD-E07869C2E852}" sibTransId="{326E3CC2-7D42-4980-A94A-7C0FF2D9FB14}"/>
    <dgm:cxn modelId="{DEF3940F-8946-4713-BB53-4172CD0C70CF}" srcId="{5B9234CF-5C08-402E-A6DF-21FDD5FEEEF7}" destId="{1F23722B-AF59-4CA7-A934-7C8AF636F60D}" srcOrd="1" destOrd="0" parTransId="{19E920DF-CC46-4AF2-9218-8F406E9E2C11}" sibTransId="{31396BB7-E45B-475D-A4D9-C6621DFDA299}"/>
    <dgm:cxn modelId="{5CF1CB0F-EA55-4CF6-9A79-338F7C3F0FD5}" type="presOf" srcId="{D9D80A78-4D0D-4716-AEAA-185850DF73C5}" destId="{365406CA-AD13-42B2-AAA5-7DC9FFBBDA54}" srcOrd="0" destOrd="0" presId="urn:microsoft.com/office/officeart/2005/8/layout/vList5"/>
    <dgm:cxn modelId="{7139A928-1A2D-4DD2-9F24-3E99005106E7}" srcId="{5B9234CF-5C08-402E-A6DF-21FDD5FEEEF7}" destId="{59506850-0068-4FCB-A71A-9DE1C6159283}" srcOrd="0" destOrd="0" parTransId="{B5D75DFB-C5C8-4AAC-8E1C-E8A0CBBD2127}" sibTransId="{0F14AB70-01A0-4E82-9520-21C5C2B125C8}"/>
    <dgm:cxn modelId="{3B3A453C-3827-471A-A6CB-694305029F75}" type="presOf" srcId="{1E7C3613-9F81-4B99-99A9-680C53C03380}" destId="{D3F46A91-6F4A-48B1-B8EF-BBD2506F7126}" srcOrd="0" destOrd="3" presId="urn:microsoft.com/office/officeart/2005/8/layout/vList5"/>
    <dgm:cxn modelId="{9408B35B-2888-43A2-B340-A72A04CF03CA}" type="presOf" srcId="{5B9234CF-5C08-402E-A6DF-21FDD5FEEEF7}" destId="{72BBD34F-7272-4AC7-A9EB-777EF635E609}" srcOrd="0" destOrd="0" presId="urn:microsoft.com/office/officeart/2005/8/layout/vList5"/>
    <dgm:cxn modelId="{1FD5615D-0C5D-46A2-99A1-C70628FBF20D}" type="presOf" srcId="{59506850-0068-4FCB-A71A-9DE1C6159283}" destId="{D3F46A91-6F4A-48B1-B8EF-BBD2506F7126}" srcOrd="0" destOrd="0" presId="urn:microsoft.com/office/officeart/2005/8/layout/vList5"/>
    <dgm:cxn modelId="{8FB54767-B3AF-4D48-81F8-29C7D2DDB135}" type="presOf" srcId="{1F23722B-AF59-4CA7-A934-7C8AF636F60D}" destId="{D3F46A91-6F4A-48B1-B8EF-BBD2506F7126}" srcOrd="0" destOrd="1" presId="urn:microsoft.com/office/officeart/2005/8/layout/vList5"/>
    <dgm:cxn modelId="{9F96814C-659D-4271-9B26-660A38521C30}" type="presOf" srcId="{11C13AF2-5B14-461B-8D6B-44D89A8BCC8E}" destId="{D3F46A91-6F4A-48B1-B8EF-BBD2506F7126}" srcOrd="0" destOrd="7" presId="urn:microsoft.com/office/officeart/2005/8/layout/vList5"/>
    <dgm:cxn modelId="{5432F953-9FEC-44F9-BD2D-6A0465E89FBD}" srcId="{5B9234CF-5C08-402E-A6DF-21FDD5FEEEF7}" destId="{84BE0178-1EBD-46E6-A97C-E79F8843BBAE}" srcOrd="2" destOrd="0" parTransId="{6DE05E90-1DDB-4379-83CC-2ABD78CB8453}" sibTransId="{215C11FF-65D3-4793-B971-77FE20E541DD}"/>
    <dgm:cxn modelId="{E1DBF15A-E198-4AA1-994B-FE7ECB393A0E}" type="presOf" srcId="{84BE0178-1EBD-46E6-A97C-E79F8843BBAE}" destId="{D3F46A91-6F4A-48B1-B8EF-BBD2506F7126}" srcOrd="0" destOrd="2" presId="urn:microsoft.com/office/officeart/2005/8/layout/vList5"/>
    <dgm:cxn modelId="{A4FB3688-641E-4532-90D7-EC878C579BF3}" srcId="{5B9234CF-5C08-402E-A6DF-21FDD5FEEEF7}" destId="{1E7C3613-9F81-4B99-99A9-680C53C03380}" srcOrd="3" destOrd="0" parTransId="{F966540F-6078-4C36-8344-C78A8882EFF5}" sibTransId="{F3D7AC46-E4D8-4554-85B6-DE5274D25A55}"/>
    <dgm:cxn modelId="{A57E2AAE-981B-4FE2-8594-3726D64D71C3}" srcId="{5B9234CF-5C08-402E-A6DF-21FDD5FEEEF7}" destId="{BC3E31DF-012B-4591-9B0E-690AB29982E8}" srcOrd="6" destOrd="0" parTransId="{5808C663-0718-408A-9BF0-C4F5B5777848}" sibTransId="{3E2131E7-D670-424D-947C-9FE425ABABDD}"/>
    <dgm:cxn modelId="{71500DB6-ED22-4389-AC45-D711A12BD31E}" srcId="{5B9234CF-5C08-402E-A6DF-21FDD5FEEEF7}" destId="{5E81C5D7-530A-4412-AE47-AE1C21BD6C19}" srcOrd="4" destOrd="0" parTransId="{E5CE5FA5-0402-4CBE-858A-5308A196B3C1}" sibTransId="{0FFEE31A-7734-4CAE-884F-69F21B96F8AA}"/>
    <dgm:cxn modelId="{C8BB57B7-0A99-4DCE-A10F-5EA3315A78A2}" srcId="{D9D80A78-4D0D-4716-AEAA-185850DF73C5}" destId="{5B9234CF-5C08-402E-A6DF-21FDD5FEEEF7}" srcOrd="0" destOrd="0" parTransId="{C2C629BB-245F-4449-9AA2-69A24A331BC8}" sibTransId="{EBABBA19-921F-4211-8ABE-7340154CBBAA}"/>
    <dgm:cxn modelId="{A92372B9-D9C2-4FC4-A7B7-EBB823F3F7C9}" type="presOf" srcId="{BC3E31DF-012B-4591-9B0E-690AB29982E8}" destId="{D3F46A91-6F4A-48B1-B8EF-BBD2506F7126}" srcOrd="0" destOrd="6" presId="urn:microsoft.com/office/officeart/2005/8/layout/vList5"/>
    <dgm:cxn modelId="{649FE4C9-A5D6-4013-843D-175FC711F96D}" type="presOf" srcId="{C8CEEE1C-D30F-4A66-BFE6-C9B9821C759B}" destId="{D3F46A91-6F4A-48B1-B8EF-BBD2506F7126}" srcOrd="0" destOrd="5" presId="urn:microsoft.com/office/officeart/2005/8/layout/vList5"/>
    <dgm:cxn modelId="{B187F0CA-CF97-4D05-B5C7-E4017228D61F}" srcId="{5B9234CF-5C08-402E-A6DF-21FDD5FEEEF7}" destId="{11C13AF2-5B14-461B-8D6B-44D89A8BCC8E}" srcOrd="7" destOrd="0" parTransId="{958C3941-7C4D-4175-BA28-4A4AECDDDE2F}" sibTransId="{3B420C12-3AF3-469D-9016-BE945F73C450}"/>
    <dgm:cxn modelId="{FDF7B7E0-E0B4-4B41-9918-810CBED0556D}" type="presOf" srcId="{5E81C5D7-530A-4412-AE47-AE1C21BD6C19}" destId="{D3F46A91-6F4A-48B1-B8EF-BBD2506F7126}" srcOrd="0" destOrd="4" presId="urn:microsoft.com/office/officeart/2005/8/layout/vList5"/>
    <dgm:cxn modelId="{E72BE079-8376-4A2B-AF3C-C5CDF3675FB3}" type="presParOf" srcId="{365406CA-AD13-42B2-AAA5-7DC9FFBBDA54}" destId="{C05562DF-7F99-4D5F-A6F5-5DCAFE081E91}" srcOrd="0" destOrd="0" presId="urn:microsoft.com/office/officeart/2005/8/layout/vList5"/>
    <dgm:cxn modelId="{A92AB69B-6D72-48F0-896C-5347251C2BE7}" type="presParOf" srcId="{C05562DF-7F99-4D5F-A6F5-5DCAFE081E91}" destId="{72BBD34F-7272-4AC7-A9EB-777EF635E609}" srcOrd="0" destOrd="0" presId="urn:microsoft.com/office/officeart/2005/8/layout/vList5"/>
    <dgm:cxn modelId="{7C8F806C-5A41-4B59-B363-3D0445720EB4}" type="presParOf" srcId="{C05562DF-7F99-4D5F-A6F5-5DCAFE081E91}" destId="{D3F46A91-6F4A-48B1-B8EF-BBD2506F71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60A449-A065-40CA-BAB4-E465157BEBCC}"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da-DK"/>
        </a:p>
      </dgm:t>
    </dgm:pt>
    <dgm:pt modelId="{E6B0D22B-AAA0-436C-9A44-0ED9F63865E3}">
      <dgm:prSet phldrT="[Tekst]"/>
      <dgm:spPr/>
      <dgm:t>
        <a:bodyPr/>
        <a:lstStyle/>
        <a:p>
          <a:r>
            <a:rPr lang="da-DK" dirty="0"/>
            <a:t>1. Styrkelse af den forebyggende indsats i det almene</a:t>
          </a:r>
        </a:p>
      </dgm:t>
    </dgm:pt>
    <dgm:pt modelId="{3F8652C6-3F9A-4379-B1BA-6949D257D59E}" type="parTrans" cxnId="{31240E90-7B8A-4233-BD56-BF32B1798159}">
      <dgm:prSet/>
      <dgm:spPr/>
      <dgm:t>
        <a:bodyPr/>
        <a:lstStyle/>
        <a:p>
          <a:endParaRPr lang="da-DK">
            <a:solidFill>
              <a:srgbClr val="002060"/>
            </a:solidFill>
          </a:endParaRPr>
        </a:p>
      </dgm:t>
    </dgm:pt>
    <dgm:pt modelId="{80DA10EE-6BD9-463D-9B42-58C4E0AEA220}" type="sibTrans" cxnId="{31240E90-7B8A-4233-BD56-BF32B1798159}">
      <dgm:prSet/>
      <dgm:spPr/>
      <dgm:t>
        <a:bodyPr/>
        <a:lstStyle/>
        <a:p>
          <a:endParaRPr lang="da-DK">
            <a:solidFill>
              <a:srgbClr val="002060"/>
            </a:solidFill>
          </a:endParaRPr>
        </a:p>
      </dgm:t>
    </dgm:pt>
    <dgm:pt modelId="{CA8471AF-0E2D-4CC2-86D7-6022BEB371D6}">
      <dgm:prSet phldrT="[Tekst]"/>
      <dgm:spPr/>
      <dgm:t>
        <a:bodyPr/>
        <a:lstStyle/>
        <a:p>
          <a:r>
            <a:rPr lang="da-DK"/>
            <a:t>2. Øget specialisering</a:t>
          </a:r>
          <a:endParaRPr lang="da-DK" dirty="0"/>
        </a:p>
      </dgm:t>
    </dgm:pt>
    <dgm:pt modelId="{FE0AABB6-240C-4327-BBBA-32C324A2EE7E}" type="parTrans" cxnId="{E3BC3AC7-5A17-456A-8328-B1910C00AD66}">
      <dgm:prSet/>
      <dgm:spPr/>
      <dgm:t>
        <a:bodyPr/>
        <a:lstStyle/>
        <a:p>
          <a:endParaRPr lang="da-DK">
            <a:solidFill>
              <a:srgbClr val="002060"/>
            </a:solidFill>
          </a:endParaRPr>
        </a:p>
      </dgm:t>
    </dgm:pt>
    <dgm:pt modelId="{0CF8ECFF-8315-4CDF-9598-5D60C046C7C8}" type="sibTrans" cxnId="{E3BC3AC7-5A17-456A-8328-B1910C00AD66}">
      <dgm:prSet/>
      <dgm:spPr/>
      <dgm:t>
        <a:bodyPr/>
        <a:lstStyle/>
        <a:p>
          <a:endParaRPr lang="da-DK">
            <a:solidFill>
              <a:srgbClr val="002060"/>
            </a:solidFill>
          </a:endParaRPr>
        </a:p>
      </dgm:t>
    </dgm:pt>
    <dgm:pt modelId="{FC55CFA1-44F7-49BD-902E-97688F51A418}">
      <dgm:prSet phldrT="[Tekst]"/>
      <dgm:spPr/>
      <dgm:t>
        <a:bodyPr/>
        <a:lstStyle/>
        <a:p>
          <a:r>
            <a:rPr lang="da-DK"/>
            <a:t>3. Ny styringsmodel med fokus på bredere kerneforståelse</a:t>
          </a:r>
          <a:endParaRPr lang="da-DK" dirty="0"/>
        </a:p>
      </dgm:t>
    </dgm:pt>
    <dgm:pt modelId="{28AEC078-FE99-4FE9-A76C-CE5265D4331B}" type="parTrans" cxnId="{8DC36747-435A-4A7D-9C16-01FA18BCEA79}">
      <dgm:prSet/>
      <dgm:spPr/>
      <dgm:t>
        <a:bodyPr/>
        <a:lstStyle/>
        <a:p>
          <a:endParaRPr lang="da-DK">
            <a:solidFill>
              <a:srgbClr val="002060"/>
            </a:solidFill>
          </a:endParaRPr>
        </a:p>
      </dgm:t>
    </dgm:pt>
    <dgm:pt modelId="{1831BFCF-DFC7-4B7E-BE17-E8BF70923B3B}" type="sibTrans" cxnId="{8DC36747-435A-4A7D-9C16-01FA18BCEA79}">
      <dgm:prSet/>
      <dgm:spPr/>
      <dgm:t>
        <a:bodyPr/>
        <a:lstStyle/>
        <a:p>
          <a:endParaRPr lang="da-DK">
            <a:solidFill>
              <a:srgbClr val="002060"/>
            </a:solidFill>
          </a:endParaRPr>
        </a:p>
      </dgm:t>
    </dgm:pt>
    <dgm:pt modelId="{01069D0F-2F95-49A0-A204-56B53A999636}" type="pres">
      <dgm:prSet presAssocID="{F060A449-A065-40CA-BAB4-E465157BEBCC}" presName="Name0" presStyleCnt="0">
        <dgm:presLayoutVars>
          <dgm:chMax val="7"/>
          <dgm:chPref val="7"/>
          <dgm:dir/>
        </dgm:presLayoutVars>
      </dgm:prSet>
      <dgm:spPr/>
    </dgm:pt>
    <dgm:pt modelId="{DEEC8CD3-DA93-4061-A5DB-4FB82E836B76}" type="pres">
      <dgm:prSet presAssocID="{F060A449-A065-40CA-BAB4-E465157BEBCC}" presName="Name1" presStyleCnt="0"/>
      <dgm:spPr/>
    </dgm:pt>
    <dgm:pt modelId="{E968DE6A-2811-48F4-BAE2-207E14F57AB7}" type="pres">
      <dgm:prSet presAssocID="{F060A449-A065-40CA-BAB4-E465157BEBCC}" presName="cycle" presStyleCnt="0"/>
      <dgm:spPr/>
    </dgm:pt>
    <dgm:pt modelId="{E3961A4A-7342-4068-B8C4-D9BE307F8FB1}" type="pres">
      <dgm:prSet presAssocID="{F060A449-A065-40CA-BAB4-E465157BEBCC}" presName="srcNode" presStyleLbl="node1" presStyleIdx="0" presStyleCnt="3"/>
      <dgm:spPr/>
    </dgm:pt>
    <dgm:pt modelId="{81E51EEB-781B-4007-A7CB-E70C944EAFE2}" type="pres">
      <dgm:prSet presAssocID="{F060A449-A065-40CA-BAB4-E465157BEBCC}" presName="conn" presStyleLbl="parChTrans1D2" presStyleIdx="0" presStyleCnt="1"/>
      <dgm:spPr/>
    </dgm:pt>
    <dgm:pt modelId="{BC6CF6E0-544D-49EC-BF87-8DDC7C53DD26}" type="pres">
      <dgm:prSet presAssocID="{F060A449-A065-40CA-BAB4-E465157BEBCC}" presName="extraNode" presStyleLbl="node1" presStyleIdx="0" presStyleCnt="3"/>
      <dgm:spPr/>
    </dgm:pt>
    <dgm:pt modelId="{F77816B7-748E-4252-B7CD-3AFCD3FE45B3}" type="pres">
      <dgm:prSet presAssocID="{F060A449-A065-40CA-BAB4-E465157BEBCC}" presName="dstNode" presStyleLbl="node1" presStyleIdx="0" presStyleCnt="3"/>
      <dgm:spPr/>
    </dgm:pt>
    <dgm:pt modelId="{C74FDFF2-8AA4-4300-90EC-F612B0D722C1}" type="pres">
      <dgm:prSet presAssocID="{E6B0D22B-AAA0-436C-9A44-0ED9F63865E3}" presName="text_1" presStyleLbl="node1" presStyleIdx="0" presStyleCnt="3">
        <dgm:presLayoutVars>
          <dgm:bulletEnabled val="1"/>
        </dgm:presLayoutVars>
      </dgm:prSet>
      <dgm:spPr/>
    </dgm:pt>
    <dgm:pt modelId="{4B00CAD4-D103-4E5D-81C6-05591EC572C0}" type="pres">
      <dgm:prSet presAssocID="{E6B0D22B-AAA0-436C-9A44-0ED9F63865E3}" presName="accent_1" presStyleCnt="0"/>
      <dgm:spPr/>
    </dgm:pt>
    <dgm:pt modelId="{143E0B09-5D89-428C-A25B-50C724CFB3E5}" type="pres">
      <dgm:prSet presAssocID="{E6B0D22B-AAA0-436C-9A44-0ED9F63865E3}" presName="accentRepeatNode" presStyleLbl="solidFgAcc1" presStyleIdx="0" presStyleCnt="3"/>
      <dgm:spPr/>
    </dgm:pt>
    <dgm:pt modelId="{DB53D62A-52C9-4E28-BE93-C59EA51468CA}" type="pres">
      <dgm:prSet presAssocID="{CA8471AF-0E2D-4CC2-86D7-6022BEB371D6}" presName="text_2" presStyleLbl="node1" presStyleIdx="1" presStyleCnt="3">
        <dgm:presLayoutVars>
          <dgm:bulletEnabled val="1"/>
        </dgm:presLayoutVars>
      </dgm:prSet>
      <dgm:spPr/>
    </dgm:pt>
    <dgm:pt modelId="{69DFDA5E-C8D4-4B23-91CC-51C6CAABF722}" type="pres">
      <dgm:prSet presAssocID="{CA8471AF-0E2D-4CC2-86D7-6022BEB371D6}" presName="accent_2" presStyleCnt="0"/>
      <dgm:spPr/>
    </dgm:pt>
    <dgm:pt modelId="{092BC92A-17E2-4037-B534-57D81B9704BC}" type="pres">
      <dgm:prSet presAssocID="{CA8471AF-0E2D-4CC2-86D7-6022BEB371D6}" presName="accentRepeatNode" presStyleLbl="solidFgAcc1" presStyleIdx="1" presStyleCnt="3"/>
      <dgm:spPr/>
    </dgm:pt>
    <dgm:pt modelId="{C62A6DD0-8EF9-41D9-8CCF-8DD658031D60}" type="pres">
      <dgm:prSet presAssocID="{FC55CFA1-44F7-49BD-902E-97688F51A418}" presName="text_3" presStyleLbl="node1" presStyleIdx="2" presStyleCnt="3">
        <dgm:presLayoutVars>
          <dgm:bulletEnabled val="1"/>
        </dgm:presLayoutVars>
      </dgm:prSet>
      <dgm:spPr/>
    </dgm:pt>
    <dgm:pt modelId="{88B466BB-18EB-42B0-90C4-EECED1420D6A}" type="pres">
      <dgm:prSet presAssocID="{FC55CFA1-44F7-49BD-902E-97688F51A418}" presName="accent_3" presStyleCnt="0"/>
      <dgm:spPr/>
    </dgm:pt>
    <dgm:pt modelId="{BC0B616E-E29A-49D9-A3CF-107625F8877A}" type="pres">
      <dgm:prSet presAssocID="{FC55CFA1-44F7-49BD-902E-97688F51A418}" presName="accentRepeatNode" presStyleLbl="solidFgAcc1" presStyleIdx="2" presStyleCnt="3"/>
      <dgm:spPr/>
    </dgm:pt>
  </dgm:ptLst>
  <dgm:cxnLst>
    <dgm:cxn modelId="{4AB1720E-3C4D-42DB-BAFA-5B90D97FDDDF}" type="presOf" srcId="{CA8471AF-0E2D-4CC2-86D7-6022BEB371D6}" destId="{DB53D62A-52C9-4E28-BE93-C59EA51468CA}" srcOrd="0" destOrd="0" presId="urn:microsoft.com/office/officeart/2008/layout/VerticalCurvedList"/>
    <dgm:cxn modelId="{FA071322-E7A8-414C-B27B-65971243FD32}" type="presOf" srcId="{FC55CFA1-44F7-49BD-902E-97688F51A418}" destId="{C62A6DD0-8EF9-41D9-8CCF-8DD658031D60}" srcOrd="0" destOrd="0" presId="urn:microsoft.com/office/officeart/2008/layout/VerticalCurvedList"/>
    <dgm:cxn modelId="{148DD845-1AF0-456E-9980-04446614270A}" type="presOf" srcId="{F060A449-A065-40CA-BAB4-E465157BEBCC}" destId="{01069D0F-2F95-49A0-A204-56B53A999636}" srcOrd="0" destOrd="0" presId="urn:microsoft.com/office/officeart/2008/layout/VerticalCurvedList"/>
    <dgm:cxn modelId="{8DC36747-435A-4A7D-9C16-01FA18BCEA79}" srcId="{F060A449-A065-40CA-BAB4-E465157BEBCC}" destId="{FC55CFA1-44F7-49BD-902E-97688F51A418}" srcOrd="2" destOrd="0" parTransId="{28AEC078-FE99-4FE9-A76C-CE5265D4331B}" sibTransId="{1831BFCF-DFC7-4B7E-BE17-E8BF70923B3B}"/>
    <dgm:cxn modelId="{31240E90-7B8A-4233-BD56-BF32B1798159}" srcId="{F060A449-A065-40CA-BAB4-E465157BEBCC}" destId="{E6B0D22B-AAA0-436C-9A44-0ED9F63865E3}" srcOrd="0" destOrd="0" parTransId="{3F8652C6-3F9A-4379-B1BA-6949D257D59E}" sibTransId="{80DA10EE-6BD9-463D-9B42-58C4E0AEA220}"/>
    <dgm:cxn modelId="{E3BC3AC7-5A17-456A-8328-B1910C00AD66}" srcId="{F060A449-A065-40CA-BAB4-E465157BEBCC}" destId="{CA8471AF-0E2D-4CC2-86D7-6022BEB371D6}" srcOrd="1" destOrd="0" parTransId="{FE0AABB6-240C-4327-BBBA-32C324A2EE7E}" sibTransId="{0CF8ECFF-8315-4CDF-9598-5D60C046C7C8}"/>
    <dgm:cxn modelId="{31C65ED7-AE1B-4D56-8785-2CAD8AC4A137}" type="presOf" srcId="{80DA10EE-6BD9-463D-9B42-58C4E0AEA220}" destId="{81E51EEB-781B-4007-A7CB-E70C944EAFE2}" srcOrd="0" destOrd="0" presId="urn:microsoft.com/office/officeart/2008/layout/VerticalCurvedList"/>
    <dgm:cxn modelId="{FE80D7F3-7B32-426F-AE54-F96D340E647E}" type="presOf" srcId="{E6B0D22B-AAA0-436C-9A44-0ED9F63865E3}" destId="{C74FDFF2-8AA4-4300-90EC-F612B0D722C1}" srcOrd="0" destOrd="0" presId="urn:microsoft.com/office/officeart/2008/layout/VerticalCurvedList"/>
    <dgm:cxn modelId="{7725D3F9-9DCD-4290-AC48-4CE6BA03D888}" type="presParOf" srcId="{01069D0F-2F95-49A0-A204-56B53A999636}" destId="{DEEC8CD3-DA93-4061-A5DB-4FB82E836B76}" srcOrd="0" destOrd="0" presId="urn:microsoft.com/office/officeart/2008/layout/VerticalCurvedList"/>
    <dgm:cxn modelId="{6C994EAD-8218-4932-B861-C0CA21A7FA91}" type="presParOf" srcId="{DEEC8CD3-DA93-4061-A5DB-4FB82E836B76}" destId="{E968DE6A-2811-48F4-BAE2-207E14F57AB7}" srcOrd="0" destOrd="0" presId="urn:microsoft.com/office/officeart/2008/layout/VerticalCurvedList"/>
    <dgm:cxn modelId="{F958399E-FE62-47D5-B8EB-A98EF780159F}" type="presParOf" srcId="{E968DE6A-2811-48F4-BAE2-207E14F57AB7}" destId="{E3961A4A-7342-4068-B8C4-D9BE307F8FB1}" srcOrd="0" destOrd="0" presId="urn:microsoft.com/office/officeart/2008/layout/VerticalCurvedList"/>
    <dgm:cxn modelId="{80D22785-FCE7-4292-8AE8-9FDEEE990520}" type="presParOf" srcId="{E968DE6A-2811-48F4-BAE2-207E14F57AB7}" destId="{81E51EEB-781B-4007-A7CB-E70C944EAFE2}" srcOrd="1" destOrd="0" presId="urn:microsoft.com/office/officeart/2008/layout/VerticalCurvedList"/>
    <dgm:cxn modelId="{FFA99CC6-022B-4008-B5B2-D360276E4CA4}" type="presParOf" srcId="{E968DE6A-2811-48F4-BAE2-207E14F57AB7}" destId="{BC6CF6E0-544D-49EC-BF87-8DDC7C53DD26}" srcOrd="2" destOrd="0" presId="urn:microsoft.com/office/officeart/2008/layout/VerticalCurvedList"/>
    <dgm:cxn modelId="{B0188A2E-3683-4309-B60B-5D9FBE6BEED9}" type="presParOf" srcId="{E968DE6A-2811-48F4-BAE2-207E14F57AB7}" destId="{F77816B7-748E-4252-B7CD-3AFCD3FE45B3}" srcOrd="3" destOrd="0" presId="urn:microsoft.com/office/officeart/2008/layout/VerticalCurvedList"/>
    <dgm:cxn modelId="{8358059E-22DB-47E8-85F5-21FD280CBC73}" type="presParOf" srcId="{DEEC8CD3-DA93-4061-A5DB-4FB82E836B76}" destId="{C74FDFF2-8AA4-4300-90EC-F612B0D722C1}" srcOrd="1" destOrd="0" presId="urn:microsoft.com/office/officeart/2008/layout/VerticalCurvedList"/>
    <dgm:cxn modelId="{32106800-B3EE-4533-993C-21CBD9441678}" type="presParOf" srcId="{DEEC8CD3-DA93-4061-A5DB-4FB82E836B76}" destId="{4B00CAD4-D103-4E5D-81C6-05591EC572C0}" srcOrd="2" destOrd="0" presId="urn:microsoft.com/office/officeart/2008/layout/VerticalCurvedList"/>
    <dgm:cxn modelId="{FDA7ADA1-F456-4EBD-AC31-B2A9E71A870E}" type="presParOf" srcId="{4B00CAD4-D103-4E5D-81C6-05591EC572C0}" destId="{143E0B09-5D89-428C-A25B-50C724CFB3E5}" srcOrd="0" destOrd="0" presId="urn:microsoft.com/office/officeart/2008/layout/VerticalCurvedList"/>
    <dgm:cxn modelId="{6DA5BBD4-3E16-4179-A02E-0AA3D615F478}" type="presParOf" srcId="{DEEC8CD3-DA93-4061-A5DB-4FB82E836B76}" destId="{DB53D62A-52C9-4E28-BE93-C59EA51468CA}" srcOrd="3" destOrd="0" presId="urn:microsoft.com/office/officeart/2008/layout/VerticalCurvedList"/>
    <dgm:cxn modelId="{D108919F-9347-4A44-8476-A5138771BB37}" type="presParOf" srcId="{DEEC8CD3-DA93-4061-A5DB-4FB82E836B76}" destId="{69DFDA5E-C8D4-4B23-91CC-51C6CAABF722}" srcOrd="4" destOrd="0" presId="urn:microsoft.com/office/officeart/2008/layout/VerticalCurvedList"/>
    <dgm:cxn modelId="{A873D264-19AF-472E-91D4-FD0B955EC7EF}" type="presParOf" srcId="{69DFDA5E-C8D4-4B23-91CC-51C6CAABF722}" destId="{092BC92A-17E2-4037-B534-57D81B9704BC}" srcOrd="0" destOrd="0" presId="urn:microsoft.com/office/officeart/2008/layout/VerticalCurvedList"/>
    <dgm:cxn modelId="{DC227F64-5B4B-4FCC-9065-2D150744E6A0}" type="presParOf" srcId="{DEEC8CD3-DA93-4061-A5DB-4FB82E836B76}" destId="{C62A6DD0-8EF9-41D9-8CCF-8DD658031D60}" srcOrd="5" destOrd="0" presId="urn:microsoft.com/office/officeart/2008/layout/VerticalCurvedList"/>
    <dgm:cxn modelId="{162A1BEC-CE0A-4530-8771-8E8FDB987294}" type="presParOf" srcId="{DEEC8CD3-DA93-4061-A5DB-4FB82E836B76}" destId="{88B466BB-18EB-42B0-90C4-EECED1420D6A}" srcOrd="6" destOrd="0" presId="urn:microsoft.com/office/officeart/2008/layout/VerticalCurvedList"/>
    <dgm:cxn modelId="{0A184C62-BC59-4FF7-AD43-7C33F98722E5}" type="presParOf" srcId="{88B466BB-18EB-42B0-90C4-EECED1420D6A}" destId="{BC0B616E-E29A-49D9-A3CF-107625F8877A}" srcOrd="0" destOrd="0" presId="urn:microsoft.com/office/officeart/2008/layout/VerticalCurvedList"/>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9B3EA-F44B-477F-86F5-6211765B9592}" type="doc">
      <dgm:prSet loTypeId="urn:microsoft.com/office/officeart/2005/8/layout/hProcess9" loCatId="process" qsTypeId="urn:microsoft.com/office/officeart/2005/8/quickstyle/simple2" qsCatId="simple" csTypeId="urn:microsoft.com/office/officeart/2005/8/colors/accent5_2" csCatId="accent5" phldr="1"/>
      <dgm:spPr/>
    </dgm:pt>
    <dgm:pt modelId="{FFCD2916-9F31-440E-B35A-F858EDFD9E3C}">
      <dgm:prSet phldrT="[Tekst]" custT="1"/>
      <dgm:spPr>
        <a:ln>
          <a:noFill/>
        </a:ln>
      </dgm:spPr>
      <dgm:t>
        <a:bodyPr/>
        <a:lstStyle/>
        <a:p>
          <a:r>
            <a:rPr lang="da-DK" sz="800" b="1" dirty="0">
              <a:ea typeface="Ebrima" panose="02000000000000000000" pitchFamily="2" charset="0"/>
              <a:cs typeface="Segoe UI" panose="020B0502040204020203" pitchFamily="34" charset="0"/>
            </a:rPr>
            <a:t>Workshops i fælles analyse- og handleplansmodel: </a:t>
          </a:r>
        </a:p>
      </dgm:t>
    </dgm:pt>
    <dgm:pt modelId="{59E7A55E-180F-491A-953C-77F5037B626D}" type="parTrans" cxnId="{958DE072-F27F-46A7-8216-92D7475FF09D}">
      <dgm:prSet/>
      <dgm:spPr/>
      <dgm:t>
        <a:bodyPr/>
        <a:lstStyle/>
        <a:p>
          <a:endParaRPr lang="da-DK"/>
        </a:p>
      </dgm:t>
    </dgm:pt>
    <dgm:pt modelId="{C84B5EB6-634D-4D78-BCBA-0852025B87FE}" type="sibTrans" cxnId="{958DE072-F27F-46A7-8216-92D7475FF09D}">
      <dgm:prSet/>
      <dgm:spPr/>
      <dgm:t>
        <a:bodyPr/>
        <a:lstStyle/>
        <a:p>
          <a:endParaRPr lang="da-DK"/>
        </a:p>
      </dgm:t>
    </dgm:pt>
    <dgm:pt modelId="{E385E216-5449-4FEE-9570-ABB64AD412F0}">
      <dgm:prSet phldrT="[Tekst]" custT="1"/>
      <dgm:spPr>
        <a:ln>
          <a:noFill/>
        </a:ln>
      </dgm:spPr>
      <dgm:t>
        <a:bodyPr/>
        <a:lstStyle/>
        <a:p>
          <a:r>
            <a:rPr lang="da-DK" sz="800" b="1" dirty="0"/>
            <a:t>Tryghedscirklen</a:t>
          </a:r>
          <a:endParaRPr lang="da-DK" sz="800" dirty="0"/>
        </a:p>
      </dgm:t>
    </dgm:pt>
    <dgm:pt modelId="{CA47BD5D-8A6B-4452-B2AC-269EA130AC44}" type="parTrans" cxnId="{E8E5CA4C-5FCB-4A35-A8FC-0B95B2CAA7BC}">
      <dgm:prSet/>
      <dgm:spPr/>
      <dgm:t>
        <a:bodyPr/>
        <a:lstStyle/>
        <a:p>
          <a:endParaRPr lang="da-DK"/>
        </a:p>
      </dgm:t>
    </dgm:pt>
    <dgm:pt modelId="{4103172C-FE4C-4FA8-8C3D-600B4B46B4BB}" type="sibTrans" cxnId="{E8E5CA4C-5FCB-4A35-A8FC-0B95B2CAA7BC}">
      <dgm:prSet/>
      <dgm:spPr/>
      <dgm:t>
        <a:bodyPr/>
        <a:lstStyle/>
        <a:p>
          <a:endParaRPr lang="da-DK"/>
        </a:p>
      </dgm:t>
    </dgm:pt>
    <dgm:pt modelId="{843674D9-30A3-4C82-AB57-C184468FCAF3}">
      <dgm:prSet phldrT="[Tekst]" custT="1"/>
      <dgm:spPr>
        <a:ln>
          <a:noFill/>
        </a:ln>
      </dgm:spPr>
      <dgm:t>
        <a:bodyPr/>
        <a:lstStyle/>
        <a:p>
          <a:r>
            <a:rPr lang="da-DK" sz="800" dirty="0"/>
            <a:t>Kendskab til fælles analysemetode og systematik for handleplaner.</a:t>
          </a:r>
        </a:p>
      </dgm:t>
    </dgm:pt>
    <dgm:pt modelId="{B5239EBB-8025-44BE-A9E9-2686B0506184}" type="parTrans" cxnId="{E43E9316-9F3F-42C7-8410-9D131F2A26AE}">
      <dgm:prSet/>
      <dgm:spPr/>
      <dgm:t>
        <a:bodyPr/>
        <a:lstStyle/>
        <a:p>
          <a:endParaRPr lang="da-DK"/>
        </a:p>
      </dgm:t>
    </dgm:pt>
    <dgm:pt modelId="{6BF0934D-53F1-4CC6-A834-4B197487D1CA}" type="sibTrans" cxnId="{E43E9316-9F3F-42C7-8410-9D131F2A26AE}">
      <dgm:prSet/>
      <dgm:spPr/>
      <dgm:t>
        <a:bodyPr/>
        <a:lstStyle/>
        <a:p>
          <a:endParaRPr lang="da-DK"/>
        </a:p>
      </dgm:t>
    </dgm:pt>
    <dgm:pt modelId="{AD1C49E6-8501-47BD-8807-ECBFA262DD55}">
      <dgm:prSet phldrT="[Tekst]" custT="1"/>
      <dgm:spPr>
        <a:ln>
          <a:noFill/>
        </a:ln>
      </dgm:spPr>
      <dgm:t>
        <a:bodyPr/>
        <a:lstStyle/>
        <a:p>
          <a:r>
            <a:rPr lang="da-DK" sz="800" b="0" i="1" dirty="0">
              <a:latin typeface="Segoe UI" panose="020B0502040204020203" pitchFamily="34" charset="0"/>
              <a:ea typeface="Ebrima" panose="02000000000000000000" pitchFamily="2" charset="0"/>
              <a:cs typeface="Segoe UI" panose="020B0502040204020203" pitchFamily="34" charset="0"/>
            </a:rPr>
            <a:t>Deltagere: </a:t>
          </a:r>
          <a:r>
            <a:rPr lang="da-DK" sz="800" dirty="0">
              <a:latin typeface="Segoe UI" panose="020B0502040204020203" pitchFamily="34" charset="0"/>
              <a:ea typeface="Ebrima" panose="02000000000000000000" pitchFamily="2" charset="0"/>
              <a:cs typeface="Segoe UI" panose="020B0502040204020203" pitchFamily="34" charset="0"/>
            </a:rPr>
            <a:t>Pædagoger</a:t>
          </a:r>
        </a:p>
        <a:p>
          <a:r>
            <a:rPr lang="da-DK" sz="800" dirty="0">
              <a:latin typeface="Segoe UI" panose="020B0502040204020203" pitchFamily="34" charset="0"/>
              <a:ea typeface="Ebrima" panose="02000000000000000000" pitchFamily="2" charset="0"/>
              <a:cs typeface="Segoe UI" panose="020B0502040204020203" pitchFamily="34" charset="0"/>
            </a:rPr>
            <a:t>Ledelsesteams</a:t>
          </a:r>
          <a:endParaRPr lang="da-DK" sz="800" b="1" dirty="0">
            <a:ea typeface="Ebrima" panose="02000000000000000000" pitchFamily="2" charset="0"/>
            <a:cs typeface="Segoe UI" panose="020B0502040204020203" pitchFamily="34" charset="0"/>
          </a:endParaRPr>
        </a:p>
      </dgm:t>
    </dgm:pt>
    <dgm:pt modelId="{07BDD4B0-9525-436D-BE5E-E9C0BBF9D2D8}" type="parTrans" cxnId="{583AFAC0-8CD9-4E74-8BA4-F0E0CDFD7710}">
      <dgm:prSet/>
      <dgm:spPr/>
      <dgm:t>
        <a:bodyPr/>
        <a:lstStyle/>
        <a:p>
          <a:endParaRPr lang="da-DK"/>
        </a:p>
      </dgm:t>
    </dgm:pt>
    <dgm:pt modelId="{AF1BA28D-6132-4228-98CE-3C395C64C5C9}" type="sibTrans" cxnId="{583AFAC0-8CD9-4E74-8BA4-F0E0CDFD7710}">
      <dgm:prSet/>
      <dgm:spPr/>
      <dgm:t>
        <a:bodyPr/>
        <a:lstStyle/>
        <a:p>
          <a:endParaRPr lang="da-DK"/>
        </a:p>
      </dgm:t>
    </dgm:pt>
    <dgm:pt modelId="{31BBC3A8-6512-4141-A75E-0BB46B6E0AA5}">
      <dgm:prSet phldrT="[Tekst]" custT="1"/>
      <dgm:spPr>
        <a:ln>
          <a:noFill/>
        </a:ln>
      </dgm:spPr>
      <dgm:t>
        <a:bodyPr/>
        <a:lstStyle/>
        <a:p>
          <a:r>
            <a:rPr lang="da-DK" sz="800" b="1" dirty="0"/>
            <a:t>Forløb om guidet leg</a:t>
          </a:r>
          <a:endParaRPr lang="da-DK" sz="800" dirty="0"/>
        </a:p>
      </dgm:t>
    </dgm:pt>
    <dgm:pt modelId="{58BBF15F-2538-4F93-8166-FF2F7E6AAF94}" type="parTrans" cxnId="{8CACA49B-0864-47BB-B006-2051A70C5DD0}">
      <dgm:prSet/>
      <dgm:spPr/>
      <dgm:t>
        <a:bodyPr/>
        <a:lstStyle/>
        <a:p>
          <a:endParaRPr lang="da-DK"/>
        </a:p>
      </dgm:t>
    </dgm:pt>
    <dgm:pt modelId="{1AF061A4-70A4-4F04-860F-E6EC2E0DDDD0}" type="sibTrans" cxnId="{8CACA49B-0864-47BB-B006-2051A70C5DD0}">
      <dgm:prSet/>
      <dgm:spPr/>
      <dgm:t>
        <a:bodyPr/>
        <a:lstStyle/>
        <a:p>
          <a:endParaRPr lang="da-DK"/>
        </a:p>
      </dgm:t>
    </dgm:pt>
    <dgm:pt modelId="{D9F08995-47FE-4719-809B-E8C54C123874}">
      <dgm:prSet phldrT="[Tekst]" custT="1"/>
      <dgm:spPr>
        <a:ln>
          <a:noFill/>
        </a:ln>
      </dgm:spPr>
      <dgm:t>
        <a:bodyPr/>
        <a:lstStyle/>
        <a:p>
          <a:r>
            <a:rPr lang="da-DK" sz="800" dirty="0"/>
            <a:t>Indsigt i det ressource-orienterede børnesyn.</a:t>
          </a:r>
        </a:p>
      </dgm:t>
    </dgm:pt>
    <dgm:pt modelId="{B6B0E986-7D63-4810-BF3A-2C1B7F212AC9}" type="parTrans" cxnId="{D04682C8-4CB2-47F0-8F84-16B00A70E881}">
      <dgm:prSet/>
      <dgm:spPr/>
      <dgm:t>
        <a:bodyPr/>
        <a:lstStyle/>
        <a:p>
          <a:endParaRPr lang="da-DK"/>
        </a:p>
      </dgm:t>
    </dgm:pt>
    <dgm:pt modelId="{ED206963-34A7-4142-BB17-E6875C861DEA}" type="sibTrans" cxnId="{D04682C8-4CB2-47F0-8F84-16B00A70E881}">
      <dgm:prSet/>
      <dgm:spPr/>
      <dgm:t>
        <a:bodyPr/>
        <a:lstStyle/>
        <a:p>
          <a:endParaRPr lang="da-DK"/>
        </a:p>
      </dgm:t>
    </dgm:pt>
    <dgm:pt modelId="{9ADB324B-3050-4F4B-9EE7-18FFD20F47F6}">
      <dgm:prSet phldrT="[Tekst]" custT="1"/>
      <dgm:spPr>
        <a:ln>
          <a:noFill/>
        </a:ln>
      </dgm:spPr>
      <dgm:t>
        <a:bodyPr/>
        <a:lstStyle/>
        <a:p>
          <a:pPr>
            <a:buFont typeface="Arial" panose="020B0604020202020204" pitchFamily="34" charset="0"/>
            <a:buChar char="•"/>
          </a:pPr>
          <a:r>
            <a:rPr lang="da-DK" sz="800" dirty="0"/>
            <a:t>Forløb med Søren Schmidt</a:t>
          </a:r>
        </a:p>
      </dgm:t>
    </dgm:pt>
    <dgm:pt modelId="{0FF0392A-117C-4C39-9D53-026390D9E175}" type="parTrans" cxnId="{2E082E4B-EB4D-465C-AD33-80D0149691D7}">
      <dgm:prSet/>
      <dgm:spPr/>
      <dgm:t>
        <a:bodyPr/>
        <a:lstStyle/>
        <a:p>
          <a:endParaRPr lang="da-DK"/>
        </a:p>
      </dgm:t>
    </dgm:pt>
    <dgm:pt modelId="{E94D952B-538D-4E12-B481-C1942F973A65}" type="sibTrans" cxnId="{2E082E4B-EB4D-465C-AD33-80D0149691D7}">
      <dgm:prSet/>
      <dgm:spPr/>
      <dgm:t>
        <a:bodyPr/>
        <a:lstStyle/>
        <a:p>
          <a:endParaRPr lang="da-DK"/>
        </a:p>
      </dgm:t>
    </dgm:pt>
    <dgm:pt modelId="{9C36F097-5139-44BF-A4D1-68F86A09A39F}">
      <dgm:prSet custT="1"/>
      <dgm:spPr>
        <a:ln>
          <a:noFill/>
        </a:ln>
      </dgm:spPr>
      <dgm:t>
        <a:bodyPr/>
        <a:lstStyle/>
        <a:p>
          <a:r>
            <a:rPr lang="da-DK" sz="800" dirty="0"/>
            <a:t>Aktionslæring og videoklipmetode.</a:t>
          </a:r>
        </a:p>
      </dgm:t>
    </dgm:pt>
    <dgm:pt modelId="{5F66EEFF-0215-4D59-9347-ACA21F7FCAFF}" type="parTrans" cxnId="{8E5514FA-F77B-4414-AE3B-73AEDEF2B1DC}">
      <dgm:prSet/>
      <dgm:spPr/>
      <dgm:t>
        <a:bodyPr/>
        <a:lstStyle/>
        <a:p>
          <a:endParaRPr lang="da-DK"/>
        </a:p>
      </dgm:t>
    </dgm:pt>
    <dgm:pt modelId="{ACE0E6BB-F71E-4D1B-BE6B-1386E2C1B944}" type="sibTrans" cxnId="{8E5514FA-F77B-4414-AE3B-73AEDEF2B1DC}">
      <dgm:prSet/>
      <dgm:spPr/>
      <dgm:t>
        <a:bodyPr/>
        <a:lstStyle/>
        <a:p>
          <a:endParaRPr lang="da-DK"/>
        </a:p>
      </dgm:t>
    </dgm:pt>
    <dgm:pt modelId="{45E48069-E62B-4FAC-840C-97FE7EBA7A71}">
      <dgm:prSet phldrT="[Tekst]" custT="1"/>
      <dgm:spPr>
        <a:ln>
          <a:noFill/>
        </a:ln>
      </dgm:spPr>
      <dgm:t>
        <a:bodyPr/>
        <a:lstStyle/>
        <a:p>
          <a:pPr>
            <a:buFont typeface="Arial" panose="020B0604020202020204" pitchFamily="34" charset="0"/>
            <a:buChar char="•"/>
          </a:pPr>
          <a:r>
            <a:rPr lang="da-DK" sz="800" dirty="0"/>
            <a:t>Kompetenceløft ift. at støtte, guide og rammesætte børns leg og dagtilbuddets legekultur.</a:t>
          </a:r>
        </a:p>
      </dgm:t>
    </dgm:pt>
    <dgm:pt modelId="{74409D3E-6EB8-4F5D-B0BE-846D50521E34}" type="parTrans" cxnId="{980971B9-309F-44BA-9EBE-D061A82FD1E6}">
      <dgm:prSet/>
      <dgm:spPr/>
      <dgm:t>
        <a:bodyPr/>
        <a:lstStyle/>
        <a:p>
          <a:endParaRPr lang="da-DK"/>
        </a:p>
      </dgm:t>
    </dgm:pt>
    <dgm:pt modelId="{E7920C20-6DB7-412E-9C18-9488C28491A2}" type="sibTrans" cxnId="{980971B9-309F-44BA-9EBE-D061A82FD1E6}">
      <dgm:prSet/>
      <dgm:spPr/>
      <dgm:t>
        <a:bodyPr/>
        <a:lstStyle/>
        <a:p>
          <a:endParaRPr lang="da-DK"/>
        </a:p>
      </dgm:t>
    </dgm:pt>
    <dgm:pt modelId="{3DC76E39-EF58-42AC-B9C1-5B42B318B2A5}">
      <dgm:prSet phldrT="[Tekst]" custT="1"/>
      <dgm:spPr>
        <a:ln>
          <a:noFill/>
        </a:ln>
      </dgm:spPr>
      <dgm:t>
        <a:bodyPr/>
        <a:lstStyle/>
        <a:p>
          <a:r>
            <a:rPr lang="da-DK" sz="800" dirty="0"/>
            <a:t>Grundlæggende forståelse i tilknytningsteori.</a:t>
          </a:r>
        </a:p>
      </dgm:t>
    </dgm:pt>
    <dgm:pt modelId="{06F405B2-0481-4515-975F-FC92470093F1}" type="parTrans" cxnId="{0A4AAD7C-67B8-4508-A037-F6C8278928AF}">
      <dgm:prSet/>
      <dgm:spPr/>
      <dgm:t>
        <a:bodyPr/>
        <a:lstStyle/>
        <a:p>
          <a:endParaRPr lang="da-DK"/>
        </a:p>
      </dgm:t>
    </dgm:pt>
    <dgm:pt modelId="{AF78FF4E-0BE1-4BDB-B7CD-933FE7D0396A}" type="sibTrans" cxnId="{0A4AAD7C-67B8-4508-A037-F6C8278928AF}">
      <dgm:prSet/>
      <dgm:spPr/>
      <dgm:t>
        <a:bodyPr/>
        <a:lstStyle/>
        <a:p>
          <a:endParaRPr lang="da-DK"/>
        </a:p>
      </dgm:t>
    </dgm:pt>
    <dgm:pt modelId="{A9845133-BCA9-424C-A3BE-307D4FCC315E}">
      <dgm:prSet phldrT="[Tekst]" custT="1"/>
      <dgm:spPr>
        <a:ln>
          <a:noFill/>
        </a:ln>
      </dgm:spPr>
      <dgm:t>
        <a:bodyPr/>
        <a:lstStyle/>
        <a:p>
          <a:r>
            <a:rPr lang="da-DK" sz="800" dirty="0">
              <a:latin typeface="Segoe UI" panose="020B0502040204020203" pitchFamily="34" charset="0"/>
              <a:ea typeface="Ebrima" panose="02000000000000000000" pitchFamily="2" charset="0"/>
              <a:cs typeface="Segoe UI" panose="020B0502040204020203" pitchFamily="34" charset="0"/>
            </a:rPr>
            <a:t>To typer forløb: certificering og lokal kompetenceudvikling i institutionen.</a:t>
          </a:r>
        </a:p>
      </dgm:t>
    </dgm:pt>
    <dgm:pt modelId="{3C33466A-541B-4CB6-BB0C-FFF7F80F6CDB}" type="parTrans" cxnId="{B7E95E1B-3F06-4B0A-9E7C-9D2DAC0284A0}">
      <dgm:prSet/>
      <dgm:spPr/>
      <dgm:t>
        <a:bodyPr/>
        <a:lstStyle/>
        <a:p>
          <a:endParaRPr lang="da-DK"/>
        </a:p>
      </dgm:t>
    </dgm:pt>
    <dgm:pt modelId="{E30E325D-60EA-43A8-8DB0-4F932B82CA5C}" type="sibTrans" cxnId="{B7E95E1B-3F06-4B0A-9E7C-9D2DAC0284A0}">
      <dgm:prSet/>
      <dgm:spPr/>
      <dgm:t>
        <a:bodyPr/>
        <a:lstStyle/>
        <a:p>
          <a:endParaRPr lang="da-DK"/>
        </a:p>
      </dgm:t>
    </dgm:pt>
    <dgm:pt modelId="{A6F4A6AE-5602-4778-9922-4F72403F6FB6}">
      <dgm:prSet phldrT="[Tekst]" custT="1"/>
      <dgm:spPr>
        <a:ln>
          <a:noFill/>
        </a:ln>
      </dgm:spPr>
      <dgm:t>
        <a:bodyPr/>
        <a:lstStyle/>
        <a:p>
          <a:r>
            <a:rPr lang="da-DK" sz="800" b="0" i="1" dirty="0">
              <a:latin typeface="Segoe UI" panose="020B0502040204020203" pitchFamily="34" charset="0"/>
              <a:ea typeface="Ebrima" panose="02000000000000000000" pitchFamily="2" charset="0"/>
              <a:cs typeface="Segoe UI" panose="020B0502040204020203" pitchFamily="34" charset="0"/>
            </a:rPr>
            <a:t>Deltagere</a:t>
          </a:r>
          <a:r>
            <a:rPr lang="da-DK" sz="800" b="1" dirty="0">
              <a:latin typeface="Segoe UI" panose="020B0502040204020203" pitchFamily="34" charset="0"/>
              <a:ea typeface="Ebrima" panose="02000000000000000000" pitchFamily="2" charset="0"/>
              <a:cs typeface="Segoe UI" panose="020B0502040204020203" pitchFamily="34" charset="0"/>
            </a:rPr>
            <a:t>: </a:t>
          </a:r>
          <a:r>
            <a:rPr lang="da-DK" sz="800" dirty="0">
              <a:latin typeface="Segoe UI" panose="020B0502040204020203" pitchFamily="34" charset="0"/>
              <a:ea typeface="Ebrima" panose="02000000000000000000" pitchFamily="2" charset="0"/>
              <a:cs typeface="Segoe UI" panose="020B0502040204020203" pitchFamily="34" charset="0"/>
            </a:rPr>
            <a:t>Ledere og pædagoger fra institutioner med ny type pladser og sociale normeringer samt ressourcekonsulenter.</a:t>
          </a:r>
          <a:r>
            <a:rPr lang="da-DK" sz="800" b="1" dirty="0"/>
            <a:t> </a:t>
          </a:r>
        </a:p>
      </dgm:t>
    </dgm:pt>
    <dgm:pt modelId="{0F0D1D55-8757-4C8F-A95D-5124E16CFF27}" type="parTrans" cxnId="{9DEFE74D-A6E3-4420-BFB9-EBC5999C6CF1}">
      <dgm:prSet/>
      <dgm:spPr/>
      <dgm:t>
        <a:bodyPr/>
        <a:lstStyle/>
        <a:p>
          <a:endParaRPr lang="da-DK"/>
        </a:p>
      </dgm:t>
    </dgm:pt>
    <dgm:pt modelId="{89F5312F-987E-4E07-B610-E64214FB4C58}" type="sibTrans" cxnId="{9DEFE74D-A6E3-4420-BFB9-EBC5999C6CF1}">
      <dgm:prSet/>
      <dgm:spPr/>
      <dgm:t>
        <a:bodyPr/>
        <a:lstStyle/>
        <a:p>
          <a:endParaRPr lang="da-DK"/>
        </a:p>
      </dgm:t>
    </dgm:pt>
    <dgm:pt modelId="{5FC38095-613B-4234-B11A-CE25E18CA801}">
      <dgm:prSet phldrT="[Tekst]" custT="1"/>
      <dgm:spPr>
        <a:ln>
          <a:noFill/>
        </a:ln>
      </dgm:spPr>
      <dgm:t>
        <a:bodyPr/>
        <a:lstStyle/>
        <a:p>
          <a:r>
            <a:rPr lang="da-DK" sz="800" b="1" dirty="0">
              <a:ea typeface="Ebrima" panose="02000000000000000000" pitchFamily="2" charset="0"/>
              <a:cs typeface="Segoe UI" panose="020B0502040204020203" pitchFamily="34" charset="0"/>
            </a:rPr>
            <a:t>Forløb for pædagoger på KP</a:t>
          </a:r>
          <a:endParaRPr lang="da-DK" sz="800" dirty="0"/>
        </a:p>
      </dgm:t>
    </dgm:pt>
    <dgm:pt modelId="{7FD70D0A-DD96-4132-9D8C-40878F426563}" type="parTrans" cxnId="{13CB702D-AC22-4A14-BF3E-BBBC14F164B0}">
      <dgm:prSet/>
      <dgm:spPr/>
      <dgm:t>
        <a:bodyPr/>
        <a:lstStyle/>
        <a:p>
          <a:endParaRPr lang="da-DK"/>
        </a:p>
      </dgm:t>
    </dgm:pt>
    <dgm:pt modelId="{45DE59EE-062A-4496-82D8-43EFADA26434}" type="sibTrans" cxnId="{13CB702D-AC22-4A14-BF3E-BBBC14F164B0}">
      <dgm:prSet/>
      <dgm:spPr/>
      <dgm:t>
        <a:bodyPr/>
        <a:lstStyle/>
        <a:p>
          <a:endParaRPr lang="da-DK"/>
        </a:p>
      </dgm:t>
    </dgm:pt>
    <dgm:pt modelId="{634F9FA5-3F55-422F-ACCB-CB00F9725388}">
      <dgm:prSet custT="1"/>
      <dgm:spPr>
        <a:ln>
          <a:noFill/>
        </a:ln>
      </dgm:spPr>
      <dgm:t>
        <a:bodyPr/>
        <a:lstStyle/>
        <a:p>
          <a:r>
            <a:rPr lang="da-DK" sz="800" b="0" i="1" dirty="0">
              <a:latin typeface="Segoe UI" panose="020B0502040204020203" pitchFamily="34" charset="0"/>
              <a:ea typeface="Ebrima" panose="02000000000000000000" pitchFamily="2" charset="0"/>
              <a:cs typeface="Segoe UI" panose="020B0502040204020203" pitchFamily="34" charset="0"/>
            </a:rPr>
            <a:t>Deltagere:</a:t>
          </a:r>
          <a:r>
            <a:rPr lang="da-DK" sz="800" dirty="0">
              <a:latin typeface="Segoe UI" panose="020B0502040204020203" pitchFamily="34" charset="0"/>
              <a:ea typeface="Ebrima" panose="02000000000000000000" pitchFamily="2" charset="0"/>
              <a:cs typeface="Segoe UI" panose="020B0502040204020203" pitchFamily="34" charset="0"/>
            </a:rPr>
            <a:t> Udvalgte institutioner</a:t>
          </a:r>
          <a:endParaRPr lang="da-DK" sz="800" dirty="0"/>
        </a:p>
      </dgm:t>
    </dgm:pt>
    <dgm:pt modelId="{6D45D0C8-D15B-4D52-A110-F56EF372890C}" type="parTrans" cxnId="{AFB3AE60-5639-4DED-B2A9-825484AE7AEE}">
      <dgm:prSet/>
      <dgm:spPr/>
      <dgm:t>
        <a:bodyPr/>
        <a:lstStyle/>
        <a:p>
          <a:endParaRPr lang="da-DK"/>
        </a:p>
      </dgm:t>
    </dgm:pt>
    <dgm:pt modelId="{FEAAAB40-CA7C-4463-8546-5B4BFABB162B}" type="sibTrans" cxnId="{AFB3AE60-5639-4DED-B2A9-825484AE7AEE}">
      <dgm:prSet/>
      <dgm:spPr/>
      <dgm:t>
        <a:bodyPr/>
        <a:lstStyle/>
        <a:p>
          <a:endParaRPr lang="da-DK"/>
        </a:p>
      </dgm:t>
    </dgm:pt>
    <dgm:pt modelId="{12C3B313-ECEC-40AF-8EDB-83D8DC525C13}">
      <dgm:prSet phldrT="[Tekst]" custT="1"/>
      <dgm:spPr>
        <a:ln>
          <a:noFill/>
        </a:ln>
      </dgm:spPr>
      <dgm:t>
        <a:bodyPr/>
        <a:lstStyle/>
        <a:p>
          <a:r>
            <a:rPr lang="da-DK" sz="800" dirty="0"/>
            <a:t>Forløb omkring de fire temaer:  Leg og stærke børnefællesskaber / fysiske læringsmiljøer / børneperspektivet / stueledelse</a:t>
          </a:r>
        </a:p>
      </dgm:t>
    </dgm:pt>
    <dgm:pt modelId="{7EDC1307-69D1-4E5D-99CC-3073394D3376}" type="parTrans" cxnId="{71A47BBB-9DDB-43DE-9E43-928A34076BC6}">
      <dgm:prSet/>
      <dgm:spPr/>
      <dgm:t>
        <a:bodyPr/>
        <a:lstStyle/>
        <a:p>
          <a:endParaRPr lang="da-DK"/>
        </a:p>
      </dgm:t>
    </dgm:pt>
    <dgm:pt modelId="{9FDEF126-F66F-4710-9BEA-10F4B9DF49FE}" type="sibTrans" cxnId="{71A47BBB-9DDB-43DE-9E43-928A34076BC6}">
      <dgm:prSet/>
      <dgm:spPr/>
      <dgm:t>
        <a:bodyPr/>
        <a:lstStyle/>
        <a:p>
          <a:endParaRPr lang="da-DK"/>
        </a:p>
      </dgm:t>
    </dgm:pt>
    <dgm:pt modelId="{720843F9-911A-41F6-8C5A-37FEADA68D54}">
      <dgm:prSet phldrT="[Tekst]" custT="1"/>
      <dgm:spPr>
        <a:ln>
          <a:noFill/>
        </a:ln>
      </dgm:spPr>
      <dgm:t>
        <a:bodyPr/>
        <a:lstStyle/>
        <a:p>
          <a:r>
            <a:rPr lang="da-DK" sz="800" b="0" i="1" dirty="0"/>
            <a:t>Deltagere:</a:t>
          </a:r>
          <a:r>
            <a:rPr lang="da-DK" sz="800" b="1" dirty="0"/>
            <a:t> </a:t>
          </a:r>
          <a:r>
            <a:rPr lang="da-DK" sz="800" dirty="0"/>
            <a:t>Alle pædagoger kan deltage. Institutioner udpeger relevante.</a:t>
          </a:r>
        </a:p>
      </dgm:t>
    </dgm:pt>
    <dgm:pt modelId="{0B5B03FD-35A4-40D4-99C5-C7659DC02E3D}" type="parTrans" cxnId="{BADFBE11-E29D-49CC-BB4A-2C3591A889A1}">
      <dgm:prSet/>
      <dgm:spPr/>
      <dgm:t>
        <a:bodyPr/>
        <a:lstStyle/>
        <a:p>
          <a:endParaRPr lang="da-DK"/>
        </a:p>
      </dgm:t>
    </dgm:pt>
    <dgm:pt modelId="{6E6AB3D5-0285-4B3B-A7C3-300F4CDAD23C}" type="sibTrans" cxnId="{BADFBE11-E29D-49CC-BB4A-2C3591A889A1}">
      <dgm:prSet/>
      <dgm:spPr/>
      <dgm:t>
        <a:bodyPr/>
        <a:lstStyle/>
        <a:p>
          <a:endParaRPr lang="da-DK"/>
        </a:p>
      </dgm:t>
    </dgm:pt>
    <dgm:pt modelId="{DCC81CB8-C1F9-493D-A3BC-5430FE63344D}">
      <dgm:prSet phldrT="[Tekst]" custT="1"/>
      <dgm:spPr>
        <a:ln>
          <a:noFill/>
        </a:ln>
      </dgm:spPr>
      <dgm:t>
        <a:bodyPr/>
        <a:lstStyle/>
        <a:p>
          <a:r>
            <a:rPr lang="da-DK" sz="800" b="1" dirty="0"/>
            <a:t>Workshop om småbørnskonferencer</a:t>
          </a:r>
        </a:p>
      </dgm:t>
    </dgm:pt>
    <dgm:pt modelId="{B52DC9C2-D4C1-4986-8829-5DC264C5D50A}" type="parTrans" cxnId="{B34244F9-C037-4FA8-83B9-7D3B0EE9EBF0}">
      <dgm:prSet/>
      <dgm:spPr/>
      <dgm:t>
        <a:bodyPr/>
        <a:lstStyle/>
        <a:p>
          <a:endParaRPr lang="da-DK"/>
        </a:p>
      </dgm:t>
    </dgm:pt>
    <dgm:pt modelId="{1F4E445D-A3E5-4FA0-9694-2731718E4960}" type="sibTrans" cxnId="{B34244F9-C037-4FA8-83B9-7D3B0EE9EBF0}">
      <dgm:prSet/>
      <dgm:spPr/>
      <dgm:t>
        <a:bodyPr/>
        <a:lstStyle/>
        <a:p>
          <a:endParaRPr lang="da-DK"/>
        </a:p>
      </dgm:t>
    </dgm:pt>
    <dgm:pt modelId="{A3F82A93-64B8-4675-A233-236E7E9656C4}">
      <dgm:prSet phldrT="[Tekst]" custT="1"/>
      <dgm:spPr>
        <a:ln>
          <a:noFill/>
        </a:ln>
      </dgm:spPr>
      <dgm:t>
        <a:bodyPr/>
        <a:lstStyle/>
        <a:p>
          <a:r>
            <a:rPr lang="da-DK" sz="800" dirty="0"/>
            <a:t>Hvordan afholdes småbørnskonference</a:t>
          </a:r>
        </a:p>
      </dgm:t>
    </dgm:pt>
    <dgm:pt modelId="{7C96FAD2-CD53-47EB-8661-1EF46FD6F70F}" type="parTrans" cxnId="{31B60CF3-2ECB-490B-B259-40E8277BD14C}">
      <dgm:prSet/>
      <dgm:spPr/>
      <dgm:t>
        <a:bodyPr/>
        <a:lstStyle/>
        <a:p>
          <a:endParaRPr lang="da-DK"/>
        </a:p>
      </dgm:t>
    </dgm:pt>
    <dgm:pt modelId="{D3658E8F-E540-4749-871C-2FC692C60867}" type="sibTrans" cxnId="{31B60CF3-2ECB-490B-B259-40E8277BD14C}">
      <dgm:prSet/>
      <dgm:spPr/>
      <dgm:t>
        <a:bodyPr/>
        <a:lstStyle/>
        <a:p>
          <a:endParaRPr lang="da-DK"/>
        </a:p>
      </dgm:t>
    </dgm:pt>
    <dgm:pt modelId="{A2B98027-9D37-4F5E-BD9D-60B76071892E}">
      <dgm:prSet phldrT="[Tekst]" custT="1"/>
      <dgm:spPr>
        <a:ln>
          <a:noFill/>
        </a:ln>
      </dgm:spPr>
      <dgm:t>
        <a:bodyPr/>
        <a:lstStyle/>
        <a:p>
          <a:r>
            <a:rPr lang="da-DK" sz="800" b="1" dirty="0"/>
            <a:t>Pilotprojekt om praksisnær PPR</a:t>
          </a:r>
        </a:p>
      </dgm:t>
    </dgm:pt>
    <dgm:pt modelId="{85AD1C59-F881-4742-9F77-65BAF1A383FE}" type="parTrans" cxnId="{6985F8DC-5228-4313-9817-A6FA76AE82E9}">
      <dgm:prSet/>
      <dgm:spPr/>
      <dgm:t>
        <a:bodyPr/>
        <a:lstStyle/>
        <a:p>
          <a:endParaRPr lang="da-DK"/>
        </a:p>
      </dgm:t>
    </dgm:pt>
    <dgm:pt modelId="{079BA823-A98D-4A00-9E06-1B18B8FC97AD}" type="sibTrans" cxnId="{6985F8DC-5228-4313-9817-A6FA76AE82E9}">
      <dgm:prSet/>
      <dgm:spPr/>
      <dgm:t>
        <a:bodyPr/>
        <a:lstStyle/>
        <a:p>
          <a:endParaRPr lang="da-DK"/>
        </a:p>
      </dgm:t>
    </dgm:pt>
    <dgm:pt modelId="{9AC8BBFB-9038-480D-B3E1-76B66FFA876B}">
      <dgm:prSet phldrT="[Tekst]" custT="1"/>
      <dgm:spPr>
        <a:ln>
          <a:noFill/>
        </a:ln>
      </dgm:spPr>
      <dgm:t>
        <a:bodyPr/>
        <a:lstStyle/>
        <a:p>
          <a:r>
            <a:rPr lang="da-DK" sz="800" dirty="0"/>
            <a:t>Udvikling af nye – mere praksisnære samarbejdsformer med PPR. Fx deltagelse i praksis på stuerne</a:t>
          </a:r>
        </a:p>
      </dgm:t>
    </dgm:pt>
    <dgm:pt modelId="{F69C08CB-AE11-46AE-A576-694A2F9FF9A6}" type="parTrans" cxnId="{2DF305B1-ED73-42A4-BCC9-C86EA1BCD35E}">
      <dgm:prSet/>
      <dgm:spPr/>
      <dgm:t>
        <a:bodyPr/>
        <a:lstStyle/>
        <a:p>
          <a:endParaRPr lang="da-DK"/>
        </a:p>
      </dgm:t>
    </dgm:pt>
    <dgm:pt modelId="{BCE06DA7-36B6-4BFC-BA71-C4B0E128345B}" type="sibTrans" cxnId="{2DF305B1-ED73-42A4-BCC9-C86EA1BCD35E}">
      <dgm:prSet/>
      <dgm:spPr/>
      <dgm:t>
        <a:bodyPr/>
        <a:lstStyle/>
        <a:p>
          <a:endParaRPr lang="da-DK"/>
        </a:p>
      </dgm:t>
    </dgm:pt>
    <dgm:pt modelId="{546CF916-74BE-4901-9838-099D4BFF77F3}" type="pres">
      <dgm:prSet presAssocID="{EB59B3EA-F44B-477F-86F5-6211765B9592}" presName="CompostProcess" presStyleCnt="0">
        <dgm:presLayoutVars>
          <dgm:dir/>
          <dgm:resizeHandles val="exact"/>
        </dgm:presLayoutVars>
      </dgm:prSet>
      <dgm:spPr/>
    </dgm:pt>
    <dgm:pt modelId="{25DF945E-E165-4AC5-8D4C-619F589AB2B7}" type="pres">
      <dgm:prSet presAssocID="{EB59B3EA-F44B-477F-86F5-6211765B9592}" presName="arrow" presStyleLbl="bgShp" presStyleIdx="0" presStyleCnt="1" custScaleX="117647" custLinFactNeighborX="-39" custLinFactNeighborY="-7"/>
      <dgm:spPr/>
    </dgm:pt>
    <dgm:pt modelId="{56034D04-9744-4478-BBBA-770ADD1AD712}" type="pres">
      <dgm:prSet presAssocID="{EB59B3EA-F44B-477F-86F5-6211765B9592}" presName="linearProcess" presStyleCnt="0"/>
      <dgm:spPr/>
    </dgm:pt>
    <dgm:pt modelId="{5AC9D442-71DB-43AC-9355-AD96564A9069}" type="pres">
      <dgm:prSet presAssocID="{FFCD2916-9F31-440E-B35A-F858EDFD9E3C}" presName="textNode" presStyleLbl="node1" presStyleIdx="0" presStyleCnt="6" custScaleY="120110">
        <dgm:presLayoutVars>
          <dgm:bulletEnabled val="1"/>
        </dgm:presLayoutVars>
      </dgm:prSet>
      <dgm:spPr/>
    </dgm:pt>
    <dgm:pt modelId="{07807B86-B641-4FEA-8291-91B3960280A7}" type="pres">
      <dgm:prSet presAssocID="{C84B5EB6-634D-4D78-BCBA-0852025B87FE}" presName="sibTrans" presStyleCnt="0"/>
      <dgm:spPr/>
    </dgm:pt>
    <dgm:pt modelId="{619D1653-93BA-4051-AEDB-089BE811A82A}" type="pres">
      <dgm:prSet presAssocID="{31BBC3A8-6512-4141-A75E-0BB46B6E0AA5}" presName="textNode" presStyleLbl="node1" presStyleIdx="1" presStyleCnt="6" custScaleY="120110">
        <dgm:presLayoutVars>
          <dgm:bulletEnabled val="1"/>
        </dgm:presLayoutVars>
      </dgm:prSet>
      <dgm:spPr/>
    </dgm:pt>
    <dgm:pt modelId="{184926D9-ABB4-4FCF-9218-D6F7C80998DB}" type="pres">
      <dgm:prSet presAssocID="{1AF061A4-70A4-4F04-860F-E6EC2E0DDDD0}" presName="sibTrans" presStyleCnt="0"/>
      <dgm:spPr/>
    </dgm:pt>
    <dgm:pt modelId="{E894B56E-88E2-4A64-BF1B-0FB47832D00D}" type="pres">
      <dgm:prSet presAssocID="{E385E216-5449-4FEE-9570-ABB64AD412F0}" presName="textNode" presStyleLbl="node1" presStyleIdx="2" presStyleCnt="6" custScaleY="119115">
        <dgm:presLayoutVars>
          <dgm:bulletEnabled val="1"/>
        </dgm:presLayoutVars>
      </dgm:prSet>
      <dgm:spPr/>
    </dgm:pt>
    <dgm:pt modelId="{DBA1207B-AF23-4760-92B8-B10D173BFB0D}" type="pres">
      <dgm:prSet presAssocID="{4103172C-FE4C-4FA8-8C3D-600B4B46B4BB}" presName="sibTrans" presStyleCnt="0"/>
      <dgm:spPr/>
    </dgm:pt>
    <dgm:pt modelId="{58216835-44CF-42F8-B2AD-411EF25B8C37}" type="pres">
      <dgm:prSet presAssocID="{5FC38095-613B-4234-B11A-CE25E18CA801}" presName="textNode" presStyleLbl="node1" presStyleIdx="3" presStyleCnt="6" custScaleY="117359">
        <dgm:presLayoutVars>
          <dgm:bulletEnabled val="1"/>
        </dgm:presLayoutVars>
      </dgm:prSet>
      <dgm:spPr/>
    </dgm:pt>
    <dgm:pt modelId="{DBB7E690-2F32-41E7-865A-D886DFAA6370}" type="pres">
      <dgm:prSet presAssocID="{45DE59EE-062A-4496-82D8-43EFADA26434}" presName="sibTrans" presStyleCnt="0"/>
      <dgm:spPr/>
    </dgm:pt>
    <dgm:pt modelId="{8C8B9698-413A-468C-9F7C-0D60913DCDBD}" type="pres">
      <dgm:prSet presAssocID="{DCC81CB8-C1F9-493D-A3BC-5430FE63344D}" presName="textNode" presStyleLbl="node1" presStyleIdx="4" presStyleCnt="6" custScaleY="118293">
        <dgm:presLayoutVars>
          <dgm:bulletEnabled val="1"/>
        </dgm:presLayoutVars>
      </dgm:prSet>
      <dgm:spPr/>
    </dgm:pt>
    <dgm:pt modelId="{308E0181-E789-41A5-A0DD-BD0423EAB6C8}" type="pres">
      <dgm:prSet presAssocID="{1F4E445D-A3E5-4FA0-9694-2731718E4960}" presName="sibTrans" presStyleCnt="0"/>
      <dgm:spPr/>
    </dgm:pt>
    <dgm:pt modelId="{AFE5EF0E-5B48-4590-880C-24689D87347D}" type="pres">
      <dgm:prSet presAssocID="{A2B98027-9D37-4F5E-BD9D-60B76071892E}" presName="textNode" presStyleLbl="node1" presStyleIdx="5" presStyleCnt="6" custScaleY="113574">
        <dgm:presLayoutVars>
          <dgm:bulletEnabled val="1"/>
        </dgm:presLayoutVars>
      </dgm:prSet>
      <dgm:spPr/>
    </dgm:pt>
  </dgm:ptLst>
  <dgm:cxnLst>
    <dgm:cxn modelId="{5271B503-E4EF-4FF3-86EE-20266C792FEC}" type="presOf" srcId="{9ADB324B-3050-4F4B-9EE7-18FFD20F47F6}" destId="{619D1653-93BA-4051-AEDB-089BE811A82A}" srcOrd="0" destOrd="1" presId="urn:microsoft.com/office/officeart/2005/8/layout/hProcess9"/>
    <dgm:cxn modelId="{67E45B0A-60F3-4CFE-ADB2-23391C50ECD2}" type="presOf" srcId="{9C36F097-5139-44BF-A4D1-68F86A09A39F}" destId="{619D1653-93BA-4051-AEDB-089BE811A82A}" srcOrd="0" destOrd="3" presId="urn:microsoft.com/office/officeart/2005/8/layout/hProcess9"/>
    <dgm:cxn modelId="{BADFBE11-E29D-49CC-BB4A-2C3591A889A1}" srcId="{5FC38095-613B-4234-B11A-CE25E18CA801}" destId="{720843F9-911A-41F6-8C5A-37FEADA68D54}" srcOrd="1" destOrd="0" parTransId="{0B5B03FD-35A4-40D4-99C5-C7659DC02E3D}" sibTransId="{6E6AB3D5-0285-4B3B-A7C3-300F4CDAD23C}"/>
    <dgm:cxn modelId="{E43E9316-9F3F-42C7-8410-9D131F2A26AE}" srcId="{FFCD2916-9F31-440E-B35A-F858EDFD9E3C}" destId="{843674D9-30A3-4C82-AB57-C184468FCAF3}" srcOrd="1" destOrd="0" parTransId="{B5239EBB-8025-44BE-A9E9-2686B0506184}" sibTransId="{6BF0934D-53F1-4CC6-A834-4B197487D1CA}"/>
    <dgm:cxn modelId="{B7E95E1B-3F06-4B0A-9E7C-9D2DAC0284A0}" srcId="{E385E216-5449-4FEE-9570-ABB64AD412F0}" destId="{A9845133-BCA9-424C-A3BE-307D4FCC315E}" srcOrd="1" destOrd="0" parTransId="{3C33466A-541B-4CB6-BB0C-FFF7F80F6CDB}" sibTransId="{E30E325D-60EA-43A8-8DB0-4F932B82CA5C}"/>
    <dgm:cxn modelId="{071CD820-0312-4013-9AC1-C5F47441D625}" type="presOf" srcId="{843674D9-30A3-4C82-AB57-C184468FCAF3}" destId="{5AC9D442-71DB-43AC-9355-AD96564A9069}" srcOrd="0" destOrd="2" presId="urn:microsoft.com/office/officeart/2005/8/layout/hProcess9"/>
    <dgm:cxn modelId="{13CB702D-AC22-4A14-BF3E-BBBC14F164B0}" srcId="{EB59B3EA-F44B-477F-86F5-6211765B9592}" destId="{5FC38095-613B-4234-B11A-CE25E18CA801}" srcOrd="3" destOrd="0" parTransId="{7FD70D0A-DD96-4132-9D8C-40878F426563}" sibTransId="{45DE59EE-062A-4496-82D8-43EFADA26434}"/>
    <dgm:cxn modelId="{5678F22E-15BC-4D4F-9BC0-8590642B1982}" type="presOf" srcId="{720843F9-911A-41F6-8C5A-37FEADA68D54}" destId="{58216835-44CF-42F8-B2AD-411EF25B8C37}" srcOrd="0" destOrd="2" presId="urn:microsoft.com/office/officeart/2005/8/layout/hProcess9"/>
    <dgm:cxn modelId="{5FB08A3D-B1C9-4423-B30E-209C5C060C41}" type="presOf" srcId="{45E48069-E62B-4FAC-840C-97FE7EBA7A71}" destId="{619D1653-93BA-4051-AEDB-089BE811A82A}" srcOrd="0" destOrd="2" presId="urn:microsoft.com/office/officeart/2005/8/layout/hProcess9"/>
    <dgm:cxn modelId="{0082C65B-9574-45F3-8157-FEE3CB734DE7}" type="presOf" srcId="{E385E216-5449-4FEE-9570-ABB64AD412F0}" destId="{E894B56E-88E2-4A64-BF1B-0FB47832D00D}" srcOrd="0" destOrd="0" presId="urn:microsoft.com/office/officeart/2005/8/layout/hProcess9"/>
    <dgm:cxn modelId="{AFB3AE60-5639-4DED-B2A9-825484AE7AEE}" srcId="{31BBC3A8-6512-4141-A75E-0BB46B6E0AA5}" destId="{634F9FA5-3F55-422F-ACCB-CB00F9725388}" srcOrd="3" destOrd="0" parTransId="{6D45D0C8-D15B-4D52-A110-F56EF372890C}" sibTransId="{FEAAAB40-CA7C-4463-8546-5B4BFABB162B}"/>
    <dgm:cxn modelId="{09123D43-51B5-4ACD-9656-F2AD857C59FE}" type="presOf" srcId="{AD1C49E6-8501-47BD-8807-ECBFA262DD55}" destId="{5AC9D442-71DB-43AC-9355-AD96564A9069}" srcOrd="0" destOrd="3" presId="urn:microsoft.com/office/officeart/2005/8/layout/hProcess9"/>
    <dgm:cxn modelId="{3159A464-AE96-4E3F-BAC5-728DEA2AC7F3}" type="presOf" srcId="{A9845133-BCA9-424C-A3BE-307D4FCC315E}" destId="{E894B56E-88E2-4A64-BF1B-0FB47832D00D}" srcOrd="0" destOrd="2" presId="urn:microsoft.com/office/officeart/2005/8/layout/hProcess9"/>
    <dgm:cxn modelId="{0AD77366-4C43-4B2E-9BCB-BFE037F70CA7}" type="presOf" srcId="{9AC8BBFB-9038-480D-B3E1-76B66FFA876B}" destId="{AFE5EF0E-5B48-4590-880C-24689D87347D}" srcOrd="0" destOrd="1" presId="urn:microsoft.com/office/officeart/2005/8/layout/hProcess9"/>
    <dgm:cxn modelId="{2E082E4B-EB4D-465C-AD33-80D0149691D7}" srcId="{31BBC3A8-6512-4141-A75E-0BB46B6E0AA5}" destId="{9ADB324B-3050-4F4B-9EE7-18FFD20F47F6}" srcOrd="0" destOrd="0" parTransId="{0FF0392A-117C-4C39-9D53-026390D9E175}" sibTransId="{E94D952B-538D-4E12-B481-C1942F973A65}"/>
    <dgm:cxn modelId="{E8E5CA4C-5FCB-4A35-A8FC-0B95B2CAA7BC}" srcId="{EB59B3EA-F44B-477F-86F5-6211765B9592}" destId="{E385E216-5449-4FEE-9570-ABB64AD412F0}" srcOrd="2" destOrd="0" parTransId="{CA47BD5D-8A6B-4452-B2AC-269EA130AC44}" sibTransId="{4103172C-FE4C-4FA8-8C3D-600B4B46B4BB}"/>
    <dgm:cxn modelId="{9DEFE74D-A6E3-4420-BFB9-EBC5999C6CF1}" srcId="{E385E216-5449-4FEE-9570-ABB64AD412F0}" destId="{A6F4A6AE-5602-4778-9922-4F72403F6FB6}" srcOrd="2" destOrd="0" parTransId="{0F0D1D55-8757-4C8F-A95D-5124E16CFF27}" sibTransId="{89F5312F-987E-4E07-B610-E64214FB4C58}"/>
    <dgm:cxn modelId="{23ADC74F-8BE6-4384-96D9-C96C1FABF93A}" type="presOf" srcId="{FFCD2916-9F31-440E-B35A-F858EDFD9E3C}" destId="{5AC9D442-71DB-43AC-9355-AD96564A9069}" srcOrd="0" destOrd="0" presId="urn:microsoft.com/office/officeart/2005/8/layout/hProcess9"/>
    <dgm:cxn modelId="{958DE072-F27F-46A7-8216-92D7475FF09D}" srcId="{EB59B3EA-F44B-477F-86F5-6211765B9592}" destId="{FFCD2916-9F31-440E-B35A-F858EDFD9E3C}" srcOrd="0" destOrd="0" parTransId="{59E7A55E-180F-491A-953C-77F5037B626D}" sibTransId="{C84B5EB6-634D-4D78-BCBA-0852025B87FE}"/>
    <dgm:cxn modelId="{9BCAA274-6922-455C-B2E8-03D05C6A2926}" type="presOf" srcId="{D9F08995-47FE-4719-809B-E8C54C123874}" destId="{5AC9D442-71DB-43AC-9355-AD96564A9069}" srcOrd="0" destOrd="1" presId="urn:microsoft.com/office/officeart/2005/8/layout/hProcess9"/>
    <dgm:cxn modelId="{0A4AAD7C-67B8-4508-A037-F6C8278928AF}" srcId="{E385E216-5449-4FEE-9570-ABB64AD412F0}" destId="{3DC76E39-EF58-42AC-B9C1-5B42B318B2A5}" srcOrd="0" destOrd="0" parTransId="{06F405B2-0481-4515-975F-FC92470093F1}" sibTransId="{AF78FF4E-0BE1-4BDB-B7CD-933FE7D0396A}"/>
    <dgm:cxn modelId="{E5129F84-4E0D-4B5E-A32C-802B0EFB37DC}" type="presOf" srcId="{A3F82A93-64B8-4675-A233-236E7E9656C4}" destId="{8C8B9698-413A-468C-9F7C-0D60913DCDBD}" srcOrd="0" destOrd="1" presId="urn:microsoft.com/office/officeart/2005/8/layout/hProcess9"/>
    <dgm:cxn modelId="{8CACA49B-0864-47BB-B006-2051A70C5DD0}" srcId="{EB59B3EA-F44B-477F-86F5-6211765B9592}" destId="{31BBC3A8-6512-4141-A75E-0BB46B6E0AA5}" srcOrd="1" destOrd="0" parTransId="{58BBF15F-2538-4F93-8166-FF2F7E6AAF94}" sibTransId="{1AF061A4-70A4-4F04-860F-E6EC2E0DDDD0}"/>
    <dgm:cxn modelId="{2DF305B1-ED73-42A4-BCC9-C86EA1BCD35E}" srcId="{A2B98027-9D37-4F5E-BD9D-60B76071892E}" destId="{9AC8BBFB-9038-480D-B3E1-76B66FFA876B}" srcOrd="0" destOrd="0" parTransId="{F69C08CB-AE11-46AE-A576-694A2F9FF9A6}" sibTransId="{BCE06DA7-36B6-4BFC-BA71-C4B0E128345B}"/>
    <dgm:cxn modelId="{980971B9-309F-44BA-9EBE-D061A82FD1E6}" srcId="{31BBC3A8-6512-4141-A75E-0BB46B6E0AA5}" destId="{45E48069-E62B-4FAC-840C-97FE7EBA7A71}" srcOrd="1" destOrd="0" parTransId="{74409D3E-6EB8-4F5D-B0BE-846D50521E34}" sibTransId="{E7920C20-6DB7-412E-9C18-9488C28491A2}"/>
    <dgm:cxn modelId="{71A47BBB-9DDB-43DE-9E43-928A34076BC6}" srcId="{5FC38095-613B-4234-B11A-CE25E18CA801}" destId="{12C3B313-ECEC-40AF-8EDB-83D8DC525C13}" srcOrd="0" destOrd="0" parTransId="{7EDC1307-69D1-4E5D-99CC-3073394D3376}" sibTransId="{9FDEF126-F66F-4710-9BEA-10F4B9DF49FE}"/>
    <dgm:cxn modelId="{583AFAC0-8CD9-4E74-8BA4-F0E0CDFD7710}" srcId="{FFCD2916-9F31-440E-B35A-F858EDFD9E3C}" destId="{AD1C49E6-8501-47BD-8807-ECBFA262DD55}" srcOrd="2" destOrd="0" parTransId="{07BDD4B0-9525-436D-BE5E-E9C0BBF9D2D8}" sibTransId="{AF1BA28D-6132-4228-98CE-3C395C64C5C9}"/>
    <dgm:cxn modelId="{34B654C8-4755-4272-B415-C9F3723D0A50}" type="presOf" srcId="{DCC81CB8-C1F9-493D-A3BC-5430FE63344D}" destId="{8C8B9698-413A-468C-9F7C-0D60913DCDBD}" srcOrd="0" destOrd="0" presId="urn:microsoft.com/office/officeart/2005/8/layout/hProcess9"/>
    <dgm:cxn modelId="{D04682C8-4CB2-47F0-8F84-16B00A70E881}" srcId="{FFCD2916-9F31-440E-B35A-F858EDFD9E3C}" destId="{D9F08995-47FE-4719-809B-E8C54C123874}" srcOrd="0" destOrd="0" parTransId="{B6B0E986-7D63-4810-BF3A-2C1B7F212AC9}" sibTransId="{ED206963-34A7-4142-BB17-E6875C861DEA}"/>
    <dgm:cxn modelId="{FF33CFC8-4232-459D-BB0F-183064716D40}" type="presOf" srcId="{3DC76E39-EF58-42AC-B9C1-5B42B318B2A5}" destId="{E894B56E-88E2-4A64-BF1B-0FB47832D00D}" srcOrd="0" destOrd="1" presId="urn:microsoft.com/office/officeart/2005/8/layout/hProcess9"/>
    <dgm:cxn modelId="{F3E5ACD4-1DDA-42D9-AC40-C887B56F2EC8}" type="presOf" srcId="{12C3B313-ECEC-40AF-8EDB-83D8DC525C13}" destId="{58216835-44CF-42F8-B2AD-411EF25B8C37}" srcOrd="0" destOrd="1" presId="urn:microsoft.com/office/officeart/2005/8/layout/hProcess9"/>
    <dgm:cxn modelId="{6985F8DC-5228-4313-9817-A6FA76AE82E9}" srcId="{EB59B3EA-F44B-477F-86F5-6211765B9592}" destId="{A2B98027-9D37-4F5E-BD9D-60B76071892E}" srcOrd="5" destOrd="0" parTransId="{85AD1C59-F881-4742-9F77-65BAF1A383FE}" sibTransId="{079BA823-A98D-4A00-9E06-1B18B8FC97AD}"/>
    <dgm:cxn modelId="{73A74FDF-36B8-4566-AEC9-C07251A2D5EE}" type="presOf" srcId="{31BBC3A8-6512-4141-A75E-0BB46B6E0AA5}" destId="{619D1653-93BA-4051-AEDB-089BE811A82A}" srcOrd="0" destOrd="0" presId="urn:microsoft.com/office/officeart/2005/8/layout/hProcess9"/>
    <dgm:cxn modelId="{16096AE1-9881-44E7-A81F-50A1CF16FC96}" type="presOf" srcId="{A6F4A6AE-5602-4778-9922-4F72403F6FB6}" destId="{E894B56E-88E2-4A64-BF1B-0FB47832D00D}" srcOrd="0" destOrd="3" presId="urn:microsoft.com/office/officeart/2005/8/layout/hProcess9"/>
    <dgm:cxn modelId="{9B7347E2-9914-48E6-88E5-A02EFAB58B02}" type="presOf" srcId="{A2B98027-9D37-4F5E-BD9D-60B76071892E}" destId="{AFE5EF0E-5B48-4590-880C-24689D87347D}" srcOrd="0" destOrd="0" presId="urn:microsoft.com/office/officeart/2005/8/layout/hProcess9"/>
    <dgm:cxn modelId="{0E5667EC-D172-4B4C-BA04-DBC220CB586D}" type="presOf" srcId="{5FC38095-613B-4234-B11A-CE25E18CA801}" destId="{58216835-44CF-42F8-B2AD-411EF25B8C37}" srcOrd="0" destOrd="0" presId="urn:microsoft.com/office/officeart/2005/8/layout/hProcess9"/>
    <dgm:cxn modelId="{97DBB7ED-1EF6-44F7-AEAA-B4E63E8D83FD}" type="presOf" srcId="{634F9FA5-3F55-422F-ACCB-CB00F9725388}" destId="{619D1653-93BA-4051-AEDB-089BE811A82A}" srcOrd="0" destOrd="4" presId="urn:microsoft.com/office/officeart/2005/8/layout/hProcess9"/>
    <dgm:cxn modelId="{31B60CF3-2ECB-490B-B259-40E8277BD14C}" srcId="{DCC81CB8-C1F9-493D-A3BC-5430FE63344D}" destId="{A3F82A93-64B8-4675-A233-236E7E9656C4}" srcOrd="0" destOrd="0" parTransId="{7C96FAD2-CD53-47EB-8661-1EF46FD6F70F}" sibTransId="{D3658E8F-E540-4749-871C-2FC692C60867}"/>
    <dgm:cxn modelId="{B34244F9-C037-4FA8-83B9-7D3B0EE9EBF0}" srcId="{EB59B3EA-F44B-477F-86F5-6211765B9592}" destId="{DCC81CB8-C1F9-493D-A3BC-5430FE63344D}" srcOrd="4" destOrd="0" parTransId="{B52DC9C2-D4C1-4986-8829-5DC264C5D50A}" sibTransId="{1F4E445D-A3E5-4FA0-9694-2731718E4960}"/>
    <dgm:cxn modelId="{8E5514FA-F77B-4414-AE3B-73AEDEF2B1DC}" srcId="{31BBC3A8-6512-4141-A75E-0BB46B6E0AA5}" destId="{9C36F097-5139-44BF-A4D1-68F86A09A39F}" srcOrd="2" destOrd="0" parTransId="{5F66EEFF-0215-4D59-9347-ACA21F7FCAFF}" sibTransId="{ACE0E6BB-F71E-4D1B-BE6B-1386E2C1B944}"/>
    <dgm:cxn modelId="{00FC05FC-6C71-492F-966C-611290D35123}" type="presOf" srcId="{EB59B3EA-F44B-477F-86F5-6211765B9592}" destId="{546CF916-74BE-4901-9838-099D4BFF77F3}" srcOrd="0" destOrd="0" presId="urn:microsoft.com/office/officeart/2005/8/layout/hProcess9"/>
    <dgm:cxn modelId="{A73692AD-BF27-415F-A226-BAF891AA6F5C}" type="presParOf" srcId="{546CF916-74BE-4901-9838-099D4BFF77F3}" destId="{25DF945E-E165-4AC5-8D4C-619F589AB2B7}" srcOrd="0" destOrd="0" presId="urn:microsoft.com/office/officeart/2005/8/layout/hProcess9"/>
    <dgm:cxn modelId="{377C7853-8838-4C95-BE3B-299D10BE00BB}" type="presParOf" srcId="{546CF916-74BE-4901-9838-099D4BFF77F3}" destId="{56034D04-9744-4478-BBBA-770ADD1AD712}" srcOrd="1" destOrd="0" presId="urn:microsoft.com/office/officeart/2005/8/layout/hProcess9"/>
    <dgm:cxn modelId="{E9DD30B2-930C-4FFD-BAFC-4DE7022C6DAE}" type="presParOf" srcId="{56034D04-9744-4478-BBBA-770ADD1AD712}" destId="{5AC9D442-71DB-43AC-9355-AD96564A9069}" srcOrd="0" destOrd="0" presId="urn:microsoft.com/office/officeart/2005/8/layout/hProcess9"/>
    <dgm:cxn modelId="{4664FDF4-DB38-480E-A0DB-C49CF8EB5118}" type="presParOf" srcId="{56034D04-9744-4478-BBBA-770ADD1AD712}" destId="{07807B86-B641-4FEA-8291-91B3960280A7}" srcOrd="1" destOrd="0" presId="urn:microsoft.com/office/officeart/2005/8/layout/hProcess9"/>
    <dgm:cxn modelId="{8E13B6FB-17CA-423A-A26F-2F969FB8ADF5}" type="presParOf" srcId="{56034D04-9744-4478-BBBA-770ADD1AD712}" destId="{619D1653-93BA-4051-AEDB-089BE811A82A}" srcOrd="2" destOrd="0" presId="urn:microsoft.com/office/officeart/2005/8/layout/hProcess9"/>
    <dgm:cxn modelId="{F0CF8CF1-C028-48C1-8A69-A5A7E3DF257E}" type="presParOf" srcId="{56034D04-9744-4478-BBBA-770ADD1AD712}" destId="{184926D9-ABB4-4FCF-9218-D6F7C80998DB}" srcOrd="3" destOrd="0" presId="urn:microsoft.com/office/officeart/2005/8/layout/hProcess9"/>
    <dgm:cxn modelId="{767AF2B9-2B54-4EEF-BB6E-40F978F5F109}" type="presParOf" srcId="{56034D04-9744-4478-BBBA-770ADD1AD712}" destId="{E894B56E-88E2-4A64-BF1B-0FB47832D00D}" srcOrd="4" destOrd="0" presId="urn:microsoft.com/office/officeart/2005/8/layout/hProcess9"/>
    <dgm:cxn modelId="{054FA30A-42E4-412B-A916-355A55E9C2AA}" type="presParOf" srcId="{56034D04-9744-4478-BBBA-770ADD1AD712}" destId="{DBA1207B-AF23-4760-92B8-B10D173BFB0D}" srcOrd="5" destOrd="0" presId="urn:microsoft.com/office/officeart/2005/8/layout/hProcess9"/>
    <dgm:cxn modelId="{2EDA53A5-0752-420A-8862-14631A7757C5}" type="presParOf" srcId="{56034D04-9744-4478-BBBA-770ADD1AD712}" destId="{58216835-44CF-42F8-B2AD-411EF25B8C37}" srcOrd="6" destOrd="0" presId="urn:microsoft.com/office/officeart/2005/8/layout/hProcess9"/>
    <dgm:cxn modelId="{D801D3F0-FDDB-4454-8659-2C57AC4C21B3}" type="presParOf" srcId="{56034D04-9744-4478-BBBA-770ADD1AD712}" destId="{DBB7E690-2F32-41E7-865A-D886DFAA6370}" srcOrd="7" destOrd="0" presId="urn:microsoft.com/office/officeart/2005/8/layout/hProcess9"/>
    <dgm:cxn modelId="{A28F02BF-6334-4278-9FFB-03624FB3B5F0}" type="presParOf" srcId="{56034D04-9744-4478-BBBA-770ADD1AD712}" destId="{8C8B9698-413A-468C-9F7C-0D60913DCDBD}" srcOrd="8" destOrd="0" presId="urn:microsoft.com/office/officeart/2005/8/layout/hProcess9"/>
    <dgm:cxn modelId="{670BBFB8-EBA6-4CB2-97A0-93B646ADD57E}" type="presParOf" srcId="{56034D04-9744-4478-BBBA-770ADD1AD712}" destId="{308E0181-E789-41A5-A0DD-BD0423EAB6C8}" srcOrd="9" destOrd="0" presId="urn:microsoft.com/office/officeart/2005/8/layout/hProcess9"/>
    <dgm:cxn modelId="{F44C845B-A8C1-443F-9398-A5F35C32BE1A}" type="presParOf" srcId="{56034D04-9744-4478-BBBA-770ADD1AD712}" destId="{AFE5EF0E-5B48-4590-880C-24689D87347D}"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0155692-509A-4863-A80C-E7D2B9706870}"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A339C448-4DFD-4300-954F-BFAE35F6048A}">
      <dgm:prSet/>
      <dgm:spPr/>
      <dgm:t>
        <a:bodyPr/>
        <a:lstStyle/>
        <a:p>
          <a:r>
            <a:rPr lang="da-DK"/>
            <a:t>Hvorfor skal vi overhovedet organisere flere medlemmer?</a:t>
          </a:r>
          <a:endParaRPr lang="en-US"/>
        </a:p>
      </dgm:t>
    </dgm:pt>
    <dgm:pt modelId="{0FB93F1D-308F-486D-8D7F-14149ABA0A5E}" type="parTrans" cxnId="{82E0EE29-52C2-4ECD-8DBA-A27A35BC000C}">
      <dgm:prSet/>
      <dgm:spPr/>
      <dgm:t>
        <a:bodyPr/>
        <a:lstStyle/>
        <a:p>
          <a:endParaRPr lang="en-US"/>
        </a:p>
      </dgm:t>
    </dgm:pt>
    <dgm:pt modelId="{C02EBB30-E473-4A89-891C-6900588FAC6B}" type="sibTrans" cxnId="{82E0EE29-52C2-4ECD-8DBA-A27A35BC000C}">
      <dgm:prSet/>
      <dgm:spPr/>
      <dgm:t>
        <a:bodyPr/>
        <a:lstStyle/>
        <a:p>
          <a:endParaRPr lang="en-US"/>
        </a:p>
      </dgm:t>
    </dgm:pt>
    <dgm:pt modelId="{811480E8-D15C-4689-8A22-40574265ECD3}">
      <dgm:prSet/>
      <dgm:spPr/>
      <dgm:t>
        <a:bodyPr/>
        <a:lstStyle/>
        <a:p>
          <a:r>
            <a:rPr lang="da-DK" dirty="0"/>
            <a:t>Godt at vide – når jeg snakker med en kollega </a:t>
          </a:r>
          <a:endParaRPr lang="en-US" dirty="0"/>
        </a:p>
      </dgm:t>
    </dgm:pt>
    <dgm:pt modelId="{2B109597-8F72-4ED5-AB5F-E5F5915ECAA6}" type="parTrans" cxnId="{5A506FD5-4383-4FFF-ADAF-E27B61DD351D}">
      <dgm:prSet/>
      <dgm:spPr/>
      <dgm:t>
        <a:bodyPr/>
        <a:lstStyle/>
        <a:p>
          <a:endParaRPr lang="en-US"/>
        </a:p>
      </dgm:t>
    </dgm:pt>
    <dgm:pt modelId="{6BFBEC88-C914-4591-BF4B-24D2066BE24D}" type="sibTrans" cxnId="{5A506FD5-4383-4FFF-ADAF-E27B61DD351D}">
      <dgm:prSet/>
      <dgm:spPr/>
      <dgm:t>
        <a:bodyPr/>
        <a:lstStyle/>
        <a:p>
          <a:endParaRPr lang="en-US"/>
        </a:p>
      </dgm:t>
    </dgm:pt>
    <dgm:pt modelId="{0973A257-5B3F-4E89-8975-23FFE00A1BCD}">
      <dgm:prSet/>
      <dgm:spPr/>
      <dgm:t>
        <a:bodyPr/>
        <a:lstStyle/>
        <a:p>
          <a:r>
            <a:rPr lang="da-DK"/>
            <a:t>Indmeldelsesblanketten </a:t>
          </a:r>
          <a:endParaRPr lang="en-US"/>
        </a:p>
      </dgm:t>
    </dgm:pt>
    <dgm:pt modelId="{0B59DE05-B050-47C4-9ED0-025C14C0C5B2}" type="parTrans" cxnId="{7E041F32-265B-4A6B-9A0A-0FE4D8E73B9E}">
      <dgm:prSet/>
      <dgm:spPr/>
      <dgm:t>
        <a:bodyPr/>
        <a:lstStyle/>
        <a:p>
          <a:endParaRPr lang="en-US"/>
        </a:p>
      </dgm:t>
    </dgm:pt>
    <dgm:pt modelId="{50BAB18F-C8F3-4107-A183-7E1444D1AC51}" type="sibTrans" cxnId="{7E041F32-265B-4A6B-9A0A-0FE4D8E73B9E}">
      <dgm:prSet/>
      <dgm:spPr/>
      <dgm:t>
        <a:bodyPr/>
        <a:lstStyle/>
        <a:p>
          <a:endParaRPr lang="en-US"/>
        </a:p>
      </dgm:t>
    </dgm:pt>
    <dgm:pt modelId="{6C125B42-9E5D-4F6A-AD2C-FD43C724CE60}" type="pres">
      <dgm:prSet presAssocID="{90155692-509A-4863-A80C-E7D2B9706870}" presName="outerComposite" presStyleCnt="0">
        <dgm:presLayoutVars>
          <dgm:chMax val="5"/>
          <dgm:dir/>
          <dgm:resizeHandles val="exact"/>
        </dgm:presLayoutVars>
      </dgm:prSet>
      <dgm:spPr/>
    </dgm:pt>
    <dgm:pt modelId="{5D02917C-26BF-478D-A422-110E4BD379A5}" type="pres">
      <dgm:prSet presAssocID="{90155692-509A-4863-A80C-E7D2B9706870}" presName="dummyMaxCanvas" presStyleCnt="0">
        <dgm:presLayoutVars/>
      </dgm:prSet>
      <dgm:spPr/>
    </dgm:pt>
    <dgm:pt modelId="{0D01AEEF-FEC6-4DAD-8032-F075164821BC}" type="pres">
      <dgm:prSet presAssocID="{90155692-509A-4863-A80C-E7D2B9706870}" presName="ThreeNodes_1" presStyleLbl="node1" presStyleIdx="0" presStyleCnt="3">
        <dgm:presLayoutVars>
          <dgm:bulletEnabled val="1"/>
        </dgm:presLayoutVars>
      </dgm:prSet>
      <dgm:spPr/>
    </dgm:pt>
    <dgm:pt modelId="{33854B8F-F4AE-4FD6-91CB-BED20CD3D71E}" type="pres">
      <dgm:prSet presAssocID="{90155692-509A-4863-A80C-E7D2B9706870}" presName="ThreeNodes_2" presStyleLbl="node1" presStyleIdx="1" presStyleCnt="3">
        <dgm:presLayoutVars>
          <dgm:bulletEnabled val="1"/>
        </dgm:presLayoutVars>
      </dgm:prSet>
      <dgm:spPr/>
    </dgm:pt>
    <dgm:pt modelId="{22E80892-6ED2-4DA5-8D26-3A09E7CF3767}" type="pres">
      <dgm:prSet presAssocID="{90155692-509A-4863-A80C-E7D2B9706870}" presName="ThreeNodes_3" presStyleLbl="node1" presStyleIdx="2" presStyleCnt="3">
        <dgm:presLayoutVars>
          <dgm:bulletEnabled val="1"/>
        </dgm:presLayoutVars>
      </dgm:prSet>
      <dgm:spPr/>
    </dgm:pt>
    <dgm:pt modelId="{2C60FF96-42EA-4CB4-98DE-6EDFD4175557}" type="pres">
      <dgm:prSet presAssocID="{90155692-509A-4863-A80C-E7D2B9706870}" presName="ThreeConn_1-2" presStyleLbl="fgAccFollowNode1" presStyleIdx="0" presStyleCnt="2">
        <dgm:presLayoutVars>
          <dgm:bulletEnabled val="1"/>
        </dgm:presLayoutVars>
      </dgm:prSet>
      <dgm:spPr/>
    </dgm:pt>
    <dgm:pt modelId="{12F7F52E-27A5-4B42-B6BA-958E4B2786ED}" type="pres">
      <dgm:prSet presAssocID="{90155692-509A-4863-A80C-E7D2B9706870}" presName="ThreeConn_2-3" presStyleLbl="fgAccFollowNode1" presStyleIdx="1" presStyleCnt="2">
        <dgm:presLayoutVars>
          <dgm:bulletEnabled val="1"/>
        </dgm:presLayoutVars>
      </dgm:prSet>
      <dgm:spPr/>
    </dgm:pt>
    <dgm:pt modelId="{3C08ED02-233D-4791-B851-C9C56CBDD8D4}" type="pres">
      <dgm:prSet presAssocID="{90155692-509A-4863-A80C-E7D2B9706870}" presName="ThreeNodes_1_text" presStyleLbl="node1" presStyleIdx="2" presStyleCnt="3">
        <dgm:presLayoutVars>
          <dgm:bulletEnabled val="1"/>
        </dgm:presLayoutVars>
      </dgm:prSet>
      <dgm:spPr/>
    </dgm:pt>
    <dgm:pt modelId="{C498FB19-2052-4A53-8605-068CEC2902C6}" type="pres">
      <dgm:prSet presAssocID="{90155692-509A-4863-A80C-E7D2B9706870}" presName="ThreeNodes_2_text" presStyleLbl="node1" presStyleIdx="2" presStyleCnt="3">
        <dgm:presLayoutVars>
          <dgm:bulletEnabled val="1"/>
        </dgm:presLayoutVars>
      </dgm:prSet>
      <dgm:spPr/>
    </dgm:pt>
    <dgm:pt modelId="{86A7DD36-DB57-42EF-A5BD-5BAC06A91FA8}" type="pres">
      <dgm:prSet presAssocID="{90155692-509A-4863-A80C-E7D2B9706870}" presName="ThreeNodes_3_text" presStyleLbl="node1" presStyleIdx="2" presStyleCnt="3">
        <dgm:presLayoutVars>
          <dgm:bulletEnabled val="1"/>
        </dgm:presLayoutVars>
      </dgm:prSet>
      <dgm:spPr/>
    </dgm:pt>
  </dgm:ptLst>
  <dgm:cxnLst>
    <dgm:cxn modelId="{036B0223-F8D7-4606-8D4F-A81994E4B984}" type="presOf" srcId="{A339C448-4DFD-4300-954F-BFAE35F6048A}" destId="{3C08ED02-233D-4791-B851-C9C56CBDD8D4}" srcOrd="1" destOrd="0" presId="urn:microsoft.com/office/officeart/2005/8/layout/vProcess5"/>
    <dgm:cxn modelId="{82E0EE29-52C2-4ECD-8DBA-A27A35BC000C}" srcId="{90155692-509A-4863-A80C-E7D2B9706870}" destId="{A339C448-4DFD-4300-954F-BFAE35F6048A}" srcOrd="0" destOrd="0" parTransId="{0FB93F1D-308F-486D-8D7F-14149ABA0A5E}" sibTransId="{C02EBB30-E473-4A89-891C-6900588FAC6B}"/>
    <dgm:cxn modelId="{7E041F32-265B-4A6B-9A0A-0FE4D8E73B9E}" srcId="{90155692-509A-4863-A80C-E7D2B9706870}" destId="{0973A257-5B3F-4E89-8975-23FFE00A1BCD}" srcOrd="2" destOrd="0" parTransId="{0B59DE05-B050-47C4-9ED0-025C14C0C5B2}" sibTransId="{50BAB18F-C8F3-4107-A183-7E1444D1AC51}"/>
    <dgm:cxn modelId="{5447DE5B-38BE-41EC-B31D-53547837D581}" type="presOf" srcId="{811480E8-D15C-4689-8A22-40574265ECD3}" destId="{33854B8F-F4AE-4FD6-91CB-BED20CD3D71E}" srcOrd="0" destOrd="0" presId="urn:microsoft.com/office/officeart/2005/8/layout/vProcess5"/>
    <dgm:cxn modelId="{A5466A57-9B33-4EF2-AC63-11EE0A0B0FC8}" type="presOf" srcId="{811480E8-D15C-4689-8A22-40574265ECD3}" destId="{C498FB19-2052-4A53-8605-068CEC2902C6}" srcOrd="1" destOrd="0" presId="urn:microsoft.com/office/officeart/2005/8/layout/vProcess5"/>
    <dgm:cxn modelId="{E67BBE95-1373-4151-BDEF-8EFB0708F161}" type="presOf" srcId="{90155692-509A-4863-A80C-E7D2B9706870}" destId="{6C125B42-9E5D-4F6A-AD2C-FD43C724CE60}" srcOrd="0" destOrd="0" presId="urn:microsoft.com/office/officeart/2005/8/layout/vProcess5"/>
    <dgm:cxn modelId="{112E4DA5-F615-4718-BA97-B6D315FE8094}" type="presOf" srcId="{6BFBEC88-C914-4591-BF4B-24D2066BE24D}" destId="{12F7F52E-27A5-4B42-B6BA-958E4B2786ED}" srcOrd="0" destOrd="0" presId="urn:microsoft.com/office/officeart/2005/8/layout/vProcess5"/>
    <dgm:cxn modelId="{67370DAA-85FC-4F06-BB0C-755589D3C957}" type="presOf" srcId="{A339C448-4DFD-4300-954F-BFAE35F6048A}" destId="{0D01AEEF-FEC6-4DAD-8032-F075164821BC}" srcOrd="0" destOrd="0" presId="urn:microsoft.com/office/officeart/2005/8/layout/vProcess5"/>
    <dgm:cxn modelId="{64E2EBAD-739F-4AEA-9865-39EE8F500408}" type="presOf" srcId="{0973A257-5B3F-4E89-8975-23FFE00A1BCD}" destId="{86A7DD36-DB57-42EF-A5BD-5BAC06A91FA8}" srcOrd="1" destOrd="0" presId="urn:microsoft.com/office/officeart/2005/8/layout/vProcess5"/>
    <dgm:cxn modelId="{A7C421CD-D16D-4C0A-87F4-BDAC9BD70BDF}" type="presOf" srcId="{0973A257-5B3F-4E89-8975-23FFE00A1BCD}" destId="{22E80892-6ED2-4DA5-8D26-3A09E7CF3767}" srcOrd="0" destOrd="0" presId="urn:microsoft.com/office/officeart/2005/8/layout/vProcess5"/>
    <dgm:cxn modelId="{5A506FD5-4383-4FFF-ADAF-E27B61DD351D}" srcId="{90155692-509A-4863-A80C-E7D2B9706870}" destId="{811480E8-D15C-4689-8A22-40574265ECD3}" srcOrd="1" destOrd="0" parTransId="{2B109597-8F72-4ED5-AB5F-E5F5915ECAA6}" sibTransId="{6BFBEC88-C914-4591-BF4B-24D2066BE24D}"/>
    <dgm:cxn modelId="{A3585DEA-8A10-4F1F-9D1F-D5A98983CA5B}" type="presOf" srcId="{C02EBB30-E473-4A89-891C-6900588FAC6B}" destId="{2C60FF96-42EA-4CB4-98DE-6EDFD4175557}" srcOrd="0" destOrd="0" presId="urn:microsoft.com/office/officeart/2005/8/layout/vProcess5"/>
    <dgm:cxn modelId="{54588BED-3FF2-496F-BCE2-97EF8F57F44E}" type="presParOf" srcId="{6C125B42-9E5D-4F6A-AD2C-FD43C724CE60}" destId="{5D02917C-26BF-478D-A422-110E4BD379A5}" srcOrd="0" destOrd="0" presId="urn:microsoft.com/office/officeart/2005/8/layout/vProcess5"/>
    <dgm:cxn modelId="{A124B19D-1E90-4803-BC70-2F99A03A5C00}" type="presParOf" srcId="{6C125B42-9E5D-4F6A-AD2C-FD43C724CE60}" destId="{0D01AEEF-FEC6-4DAD-8032-F075164821BC}" srcOrd="1" destOrd="0" presId="urn:microsoft.com/office/officeart/2005/8/layout/vProcess5"/>
    <dgm:cxn modelId="{1094F273-47DF-47D7-8C8D-65DF8E10EC6C}" type="presParOf" srcId="{6C125B42-9E5D-4F6A-AD2C-FD43C724CE60}" destId="{33854B8F-F4AE-4FD6-91CB-BED20CD3D71E}" srcOrd="2" destOrd="0" presId="urn:microsoft.com/office/officeart/2005/8/layout/vProcess5"/>
    <dgm:cxn modelId="{FB4DE9D9-D5B3-4DC8-842B-3A9BCF324A5F}" type="presParOf" srcId="{6C125B42-9E5D-4F6A-AD2C-FD43C724CE60}" destId="{22E80892-6ED2-4DA5-8D26-3A09E7CF3767}" srcOrd="3" destOrd="0" presId="urn:microsoft.com/office/officeart/2005/8/layout/vProcess5"/>
    <dgm:cxn modelId="{361FB632-23F9-44E5-80E9-0B380DA364C3}" type="presParOf" srcId="{6C125B42-9E5D-4F6A-AD2C-FD43C724CE60}" destId="{2C60FF96-42EA-4CB4-98DE-6EDFD4175557}" srcOrd="4" destOrd="0" presId="urn:microsoft.com/office/officeart/2005/8/layout/vProcess5"/>
    <dgm:cxn modelId="{D56C0842-BE55-4EA2-A31D-409E4B6452D0}" type="presParOf" srcId="{6C125B42-9E5D-4F6A-AD2C-FD43C724CE60}" destId="{12F7F52E-27A5-4B42-B6BA-958E4B2786ED}" srcOrd="5" destOrd="0" presId="urn:microsoft.com/office/officeart/2005/8/layout/vProcess5"/>
    <dgm:cxn modelId="{C1A87DCD-3BAB-47AD-9100-C81160939A00}" type="presParOf" srcId="{6C125B42-9E5D-4F6A-AD2C-FD43C724CE60}" destId="{3C08ED02-233D-4791-B851-C9C56CBDD8D4}" srcOrd="6" destOrd="0" presId="urn:microsoft.com/office/officeart/2005/8/layout/vProcess5"/>
    <dgm:cxn modelId="{EF8CC292-2B6F-4D48-A6CC-1E402D7CB928}" type="presParOf" srcId="{6C125B42-9E5D-4F6A-AD2C-FD43C724CE60}" destId="{C498FB19-2052-4A53-8605-068CEC2902C6}" srcOrd="7" destOrd="0" presId="urn:microsoft.com/office/officeart/2005/8/layout/vProcess5"/>
    <dgm:cxn modelId="{0F3C757A-DCD5-443E-8F12-47F03ABA2282}" type="presParOf" srcId="{6C125B42-9E5D-4F6A-AD2C-FD43C724CE60}" destId="{86A7DD36-DB57-42EF-A5BD-5BAC06A91FA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3A009D-E135-405C-84EA-DC4CB7E3AB2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6F025E1-7B7F-4740-9582-09536E363E42}">
      <dgm:prSet custT="1"/>
      <dgm:spPr/>
      <dgm:t>
        <a:bodyPr/>
        <a:lstStyle/>
        <a:p>
          <a:pPr>
            <a:lnSpc>
              <a:spcPct val="100000"/>
            </a:lnSpc>
          </a:pPr>
          <a:r>
            <a:rPr lang="da-DK" sz="2000" dirty="0">
              <a:solidFill>
                <a:schemeClr val="bg1"/>
              </a:solidFill>
            </a:rPr>
            <a:t>Tættere på medlemmet - bedre kontakt og relation</a:t>
          </a:r>
          <a:endParaRPr lang="en-US" sz="2000" dirty="0">
            <a:solidFill>
              <a:schemeClr val="bg1"/>
            </a:solidFill>
          </a:endParaRPr>
        </a:p>
      </dgm:t>
    </dgm:pt>
    <dgm:pt modelId="{9A6251C6-2BC7-4F71-A7DF-29C1D6185586}" type="parTrans" cxnId="{32520675-EBA0-4FFB-B172-B870770026BC}">
      <dgm:prSet/>
      <dgm:spPr/>
      <dgm:t>
        <a:bodyPr/>
        <a:lstStyle/>
        <a:p>
          <a:endParaRPr lang="en-US"/>
        </a:p>
      </dgm:t>
    </dgm:pt>
    <dgm:pt modelId="{88713A50-424B-428F-9A0C-E7871D30B44E}" type="sibTrans" cxnId="{32520675-EBA0-4FFB-B172-B870770026BC}">
      <dgm:prSet/>
      <dgm:spPr/>
      <dgm:t>
        <a:bodyPr/>
        <a:lstStyle/>
        <a:p>
          <a:endParaRPr lang="en-US"/>
        </a:p>
      </dgm:t>
    </dgm:pt>
    <dgm:pt modelId="{EC19F001-0E9E-4423-A11E-FECF9A58FE4A}">
      <dgm:prSet/>
      <dgm:spPr/>
      <dgm:t>
        <a:bodyPr/>
        <a:lstStyle/>
        <a:p>
          <a:pPr>
            <a:lnSpc>
              <a:spcPct val="100000"/>
            </a:lnSpc>
          </a:pPr>
          <a:r>
            <a:rPr lang="da-DK"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Sig ordentlig goddag og velkommen</a:t>
          </a:r>
          <a:endParaRPr lang="en-US" dirty="0">
            <a:solidFill>
              <a:schemeClr val="bg1"/>
            </a:solidFill>
          </a:endParaRPr>
        </a:p>
      </dgm:t>
    </dgm:pt>
    <dgm:pt modelId="{BB1C1EEC-0370-459C-B41C-887D5283FBD4}" type="parTrans" cxnId="{0E700CEA-6230-4226-BDF8-8D6C12AEFA97}">
      <dgm:prSet/>
      <dgm:spPr/>
      <dgm:t>
        <a:bodyPr/>
        <a:lstStyle/>
        <a:p>
          <a:endParaRPr lang="en-US"/>
        </a:p>
      </dgm:t>
    </dgm:pt>
    <dgm:pt modelId="{8B77B81D-636D-4E5B-9706-96B355EB8DD1}" type="sibTrans" cxnId="{0E700CEA-6230-4226-BDF8-8D6C12AEFA97}">
      <dgm:prSet/>
      <dgm:spPr/>
      <dgm:t>
        <a:bodyPr/>
        <a:lstStyle/>
        <a:p>
          <a:endParaRPr lang="en-US"/>
        </a:p>
      </dgm:t>
    </dgm:pt>
    <dgm:pt modelId="{EC7CD4AD-A98A-453A-9B54-5F965120567E}">
      <dgm:prSet/>
      <dgm:spPr/>
      <dgm:t>
        <a:bodyPr/>
        <a:lstStyle/>
        <a:p>
          <a:pPr>
            <a:lnSpc>
              <a:spcPct val="100000"/>
            </a:lnSpc>
          </a:pPr>
          <a:r>
            <a:rPr lang="da-DK" dirty="0">
              <a:solidFill>
                <a:schemeClr val="bg1"/>
              </a:solidFill>
            </a:rPr>
            <a:t>Giv dig tid til lytte, spørg ind og snakken</a:t>
          </a:r>
          <a:endParaRPr lang="en-US" dirty="0">
            <a:solidFill>
              <a:schemeClr val="bg1"/>
            </a:solidFill>
          </a:endParaRPr>
        </a:p>
      </dgm:t>
    </dgm:pt>
    <dgm:pt modelId="{C9F293A3-CE1F-4FCC-B24B-17B8C815E817}" type="parTrans" cxnId="{FA056216-7038-45AA-A48C-D52713D16C2A}">
      <dgm:prSet/>
      <dgm:spPr/>
      <dgm:t>
        <a:bodyPr/>
        <a:lstStyle/>
        <a:p>
          <a:endParaRPr lang="en-US"/>
        </a:p>
      </dgm:t>
    </dgm:pt>
    <dgm:pt modelId="{8EAF3AFE-F816-4E1E-80D2-F8AB2696D564}" type="sibTrans" cxnId="{FA056216-7038-45AA-A48C-D52713D16C2A}">
      <dgm:prSet/>
      <dgm:spPr/>
      <dgm:t>
        <a:bodyPr/>
        <a:lstStyle/>
        <a:p>
          <a:endParaRPr lang="en-US"/>
        </a:p>
      </dgm:t>
    </dgm:pt>
    <dgm:pt modelId="{76D25786-7E21-4D85-8BE4-51C9E234E37E}">
      <dgm:prSet/>
      <dgm:spPr/>
      <dgm:t>
        <a:bodyPr/>
        <a:lstStyle/>
        <a:p>
          <a:pPr>
            <a:lnSpc>
              <a:spcPct val="100000"/>
            </a:lnSpc>
          </a:pPr>
          <a:r>
            <a:rPr lang="da-DK">
              <a:solidFill>
                <a:schemeClr val="bg1"/>
              </a:solidFill>
            </a:rPr>
            <a:t>Indmeldelse skal forgå med det samme</a:t>
          </a:r>
          <a:endParaRPr lang="en-US">
            <a:solidFill>
              <a:schemeClr val="bg1"/>
            </a:solidFill>
          </a:endParaRPr>
        </a:p>
      </dgm:t>
    </dgm:pt>
    <dgm:pt modelId="{F4728B2B-C9CE-4283-B4D6-6D786B19777F}" type="parTrans" cxnId="{2E9DA15E-D673-49D1-BED9-E932DD9352CF}">
      <dgm:prSet/>
      <dgm:spPr/>
      <dgm:t>
        <a:bodyPr/>
        <a:lstStyle/>
        <a:p>
          <a:endParaRPr lang="en-US"/>
        </a:p>
      </dgm:t>
    </dgm:pt>
    <dgm:pt modelId="{CAAD207E-70C1-4B8B-BE00-06E457C2ADBA}" type="sibTrans" cxnId="{2E9DA15E-D673-49D1-BED9-E932DD9352CF}">
      <dgm:prSet/>
      <dgm:spPr/>
      <dgm:t>
        <a:bodyPr/>
        <a:lstStyle/>
        <a:p>
          <a:endParaRPr lang="en-US"/>
        </a:p>
      </dgm:t>
    </dgm:pt>
    <dgm:pt modelId="{64CCCA8D-57E9-4467-89D8-83EF6F0C9330}" type="pres">
      <dgm:prSet presAssocID="{BE3A009D-E135-405C-84EA-DC4CB7E3AB2E}" presName="root" presStyleCnt="0">
        <dgm:presLayoutVars>
          <dgm:dir/>
          <dgm:resizeHandles val="exact"/>
        </dgm:presLayoutVars>
      </dgm:prSet>
      <dgm:spPr/>
    </dgm:pt>
    <dgm:pt modelId="{B5CC159F-6FF8-4139-9133-EE34A55F5E16}" type="pres">
      <dgm:prSet presAssocID="{36F025E1-7B7F-4740-9582-09536E363E42}" presName="compNode" presStyleCnt="0"/>
      <dgm:spPr/>
    </dgm:pt>
    <dgm:pt modelId="{2FF54A3A-1862-490A-93A2-97DF6B5E2F34}" type="pres">
      <dgm:prSet presAssocID="{36F025E1-7B7F-4740-9582-09536E363E42}" presName="bgRect" presStyleLbl="bgShp" presStyleIdx="0" presStyleCnt="4" custLinFactNeighborX="367" custLinFactNeighborY="-197"/>
      <dgm:spPr>
        <a:solidFill>
          <a:srgbClr val="D28A99"/>
        </a:solidFill>
      </dgm:spPr>
    </dgm:pt>
    <dgm:pt modelId="{DE07E195-9CDC-4C90-90B7-0C94DF50BECF}" type="pres">
      <dgm:prSet presAssocID="{36F025E1-7B7F-4740-9582-09536E363E4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ørn med massiv udfyldning"/>
        </a:ext>
      </dgm:extLst>
    </dgm:pt>
    <dgm:pt modelId="{7873486C-F287-4452-ABBF-7E55A6135F5B}" type="pres">
      <dgm:prSet presAssocID="{36F025E1-7B7F-4740-9582-09536E363E42}" presName="spaceRect" presStyleCnt="0"/>
      <dgm:spPr/>
    </dgm:pt>
    <dgm:pt modelId="{DBF367D9-68C0-401C-8737-752177AC14E0}" type="pres">
      <dgm:prSet presAssocID="{36F025E1-7B7F-4740-9582-09536E363E42}" presName="parTx" presStyleLbl="revTx" presStyleIdx="0" presStyleCnt="4">
        <dgm:presLayoutVars>
          <dgm:chMax val="0"/>
          <dgm:chPref val="0"/>
        </dgm:presLayoutVars>
      </dgm:prSet>
      <dgm:spPr/>
    </dgm:pt>
    <dgm:pt modelId="{7727AAB8-00C6-4C15-A3C8-B8931E32168C}" type="pres">
      <dgm:prSet presAssocID="{88713A50-424B-428F-9A0C-E7871D30B44E}" presName="sibTrans" presStyleCnt="0"/>
      <dgm:spPr/>
    </dgm:pt>
    <dgm:pt modelId="{2525BBBE-6CD1-488C-8265-26FB2AC8B911}" type="pres">
      <dgm:prSet presAssocID="{EC19F001-0E9E-4423-A11E-FECF9A58FE4A}" presName="compNode" presStyleCnt="0"/>
      <dgm:spPr/>
    </dgm:pt>
    <dgm:pt modelId="{BEB47A51-D7EC-4887-9667-E102B826D424}" type="pres">
      <dgm:prSet presAssocID="{EC19F001-0E9E-4423-A11E-FECF9A58FE4A}" presName="bgRect" presStyleLbl="bgShp" presStyleIdx="1" presStyleCnt="4"/>
      <dgm:spPr>
        <a:solidFill>
          <a:srgbClr val="D28A99"/>
        </a:solidFill>
      </dgm:spPr>
    </dgm:pt>
    <dgm:pt modelId="{89536600-689E-4880-8029-7A4EF30FA1A9}" type="pres">
      <dgm:prSet presAssocID="{EC19F001-0E9E-4423-A11E-FECF9A58FE4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åndtryk med massiv udfyldning"/>
        </a:ext>
      </dgm:extLst>
    </dgm:pt>
    <dgm:pt modelId="{A36356D2-7AD0-4C43-9568-0FDD2B305190}" type="pres">
      <dgm:prSet presAssocID="{EC19F001-0E9E-4423-A11E-FECF9A58FE4A}" presName="spaceRect" presStyleCnt="0"/>
      <dgm:spPr/>
    </dgm:pt>
    <dgm:pt modelId="{76ABE5A4-8748-4424-A611-8999066D2C28}" type="pres">
      <dgm:prSet presAssocID="{EC19F001-0E9E-4423-A11E-FECF9A58FE4A}" presName="parTx" presStyleLbl="revTx" presStyleIdx="1" presStyleCnt="4">
        <dgm:presLayoutVars>
          <dgm:chMax val="0"/>
          <dgm:chPref val="0"/>
        </dgm:presLayoutVars>
      </dgm:prSet>
      <dgm:spPr/>
    </dgm:pt>
    <dgm:pt modelId="{B9946C41-E6A1-40AB-9803-B8C3B801DCB1}" type="pres">
      <dgm:prSet presAssocID="{8B77B81D-636D-4E5B-9706-96B355EB8DD1}" presName="sibTrans" presStyleCnt="0"/>
      <dgm:spPr/>
    </dgm:pt>
    <dgm:pt modelId="{A98761DD-BFE4-4557-98F6-1031EE8929D4}" type="pres">
      <dgm:prSet presAssocID="{EC7CD4AD-A98A-453A-9B54-5F965120567E}" presName="compNode" presStyleCnt="0"/>
      <dgm:spPr/>
    </dgm:pt>
    <dgm:pt modelId="{57CFACB2-19D8-4F70-9FEC-48730F4FA4ED}" type="pres">
      <dgm:prSet presAssocID="{EC7CD4AD-A98A-453A-9B54-5F965120567E}" presName="bgRect" presStyleLbl="bgShp" presStyleIdx="2" presStyleCnt="4" custLinFactNeighborX="122" custLinFactNeighborY="9847"/>
      <dgm:spPr>
        <a:solidFill>
          <a:srgbClr val="D28A99"/>
        </a:solidFill>
      </dgm:spPr>
    </dgm:pt>
    <dgm:pt modelId="{61F88FD4-CA89-481B-A0B0-93E72E4D2FF4}" type="pres">
      <dgm:prSet presAssocID="{EC7CD4AD-A98A-453A-9B54-5F965120567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94041AF8-6FC2-4A85-B60D-2977ED8C7081}" type="pres">
      <dgm:prSet presAssocID="{EC7CD4AD-A98A-453A-9B54-5F965120567E}" presName="spaceRect" presStyleCnt="0"/>
      <dgm:spPr/>
    </dgm:pt>
    <dgm:pt modelId="{00B4ADA5-ED64-47DD-BAB6-3C6FBB356339}" type="pres">
      <dgm:prSet presAssocID="{EC7CD4AD-A98A-453A-9B54-5F965120567E}" presName="parTx" presStyleLbl="revTx" presStyleIdx="2" presStyleCnt="4">
        <dgm:presLayoutVars>
          <dgm:chMax val="0"/>
          <dgm:chPref val="0"/>
        </dgm:presLayoutVars>
      </dgm:prSet>
      <dgm:spPr/>
    </dgm:pt>
    <dgm:pt modelId="{3B1BC27F-F9DC-49D4-AD2A-0F605EAF28CE}" type="pres">
      <dgm:prSet presAssocID="{8EAF3AFE-F816-4E1E-80D2-F8AB2696D564}" presName="sibTrans" presStyleCnt="0"/>
      <dgm:spPr/>
    </dgm:pt>
    <dgm:pt modelId="{B325F0B5-832D-48C6-905F-3FBF788D7333}" type="pres">
      <dgm:prSet presAssocID="{76D25786-7E21-4D85-8BE4-51C9E234E37E}" presName="compNode" presStyleCnt="0"/>
      <dgm:spPr/>
    </dgm:pt>
    <dgm:pt modelId="{30520C97-901B-4884-B551-B4B41B6017E4}" type="pres">
      <dgm:prSet presAssocID="{76D25786-7E21-4D85-8BE4-51C9E234E37E}" presName="bgRect" presStyleLbl="bgShp" presStyleIdx="3" presStyleCnt="4"/>
      <dgm:spPr>
        <a:solidFill>
          <a:srgbClr val="D28A99"/>
        </a:solidFill>
      </dgm:spPr>
    </dgm:pt>
    <dgm:pt modelId="{55D22774-5661-4452-8F22-D516B3D1E331}" type="pres">
      <dgm:prSet presAssocID="{76D25786-7E21-4D85-8BE4-51C9E234E37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3C13DFF8-A989-4A1C-A607-8D64C91EF4F5}" type="pres">
      <dgm:prSet presAssocID="{76D25786-7E21-4D85-8BE4-51C9E234E37E}" presName="spaceRect" presStyleCnt="0"/>
      <dgm:spPr/>
    </dgm:pt>
    <dgm:pt modelId="{9760B09F-DFEB-4AF6-ADB4-7AD65488C232}" type="pres">
      <dgm:prSet presAssocID="{76D25786-7E21-4D85-8BE4-51C9E234E37E}" presName="parTx" presStyleLbl="revTx" presStyleIdx="3" presStyleCnt="4">
        <dgm:presLayoutVars>
          <dgm:chMax val="0"/>
          <dgm:chPref val="0"/>
        </dgm:presLayoutVars>
      </dgm:prSet>
      <dgm:spPr/>
    </dgm:pt>
  </dgm:ptLst>
  <dgm:cxnLst>
    <dgm:cxn modelId="{FA056216-7038-45AA-A48C-D52713D16C2A}" srcId="{BE3A009D-E135-405C-84EA-DC4CB7E3AB2E}" destId="{EC7CD4AD-A98A-453A-9B54-5F965120567E}" srcOrd="2" destOrd="0" parTransId="{C9F293A3-CE1F-4FCC-B24B-17B8C815E817}" sibTransId="{8EAF3AFE-F816-4E1E-80D2-F8AB2696D564}"/>
    <dgm:cxn modelId="{2E9DA15E-D673-49D1-BED9-E932DD9352CF}" srcId="{BE3A009D-E135-405C-84EA-DC4CB7E3AB2E}" destId="{76D25786-7E21-4D85-8BE4-51C9E234E37E}" srcOrd="3" destOrd="0" parTransId="{F4728B2B-C9CE-4283-B4D6-6D786B19777F}" sibTransId="{CAAD207E-70C1-4B8B-BE00-06E457C2ADBA}"/>
    <dgm:cxn modelId="{EF00164C-927A-4643-95A9-7CBE11FD4AB7}" type="presOf" srcId="{EC19F001-0E9E-4423-A11E-FECF9A58FE4A}" destId="{76ABE5A4-8748-4424-A611-8999066D2C28}" srcOrd="0" destOrd="0" presId="urn:microsoft.com/office/officeart/2018/2/layout/IconVerticalSolidList"/>
    <dgm:cxn modelId="{32520675-EBA0-4FFB-B172-B870770026BC}" srcId="{BE3A009D-E135-405C-84EA-DC4CB7E3AB2E}" destId="{36F025E1-7B7F-4740-9582-09536E363E42}" srcOrd="0" destOrd="0" parTransId="{9A6251C6-2BC7-4F71-A7DF-29C1D6185586}" sibTransId="{88713A50-424B-428F-9A0C-E7871D30B44E}"/>
    <dgm:cxn modelId="{250C6D94-3BA8-4837-A67A-CF2859A62A0C}" type="presOf" srcId="{36F025E1-7B7F-4740-9582-09536E363E42}" destId="{DBF367D9-68C0-401C-8737-752177AC14E0}" srcOrd="0" destOrd="0" presId="urn:microsoft.com/office/officeart/2018/2/layout/IconVerticalSolidList"/>
    <dgm:cxn modelId="{87B99ABC-D1EC-44A6-A1C4-37D3136F53E9}" type="presOf" srcId="{76D25786-7E21-4D85-8BE4-51C9E234E37E}" destId="{9760B09F-DFEB-4AF6-ADB4-7AD65488C232}" srcOrd="0" destOrd="0" presId="urn:microsoft.com/office/officeart/2018/2/layout/IconVerticalSolidList"/>
    <dgm:cxn modelId="{C3A6ADCA-FF4C-431A-99E3-499DAD8C204D}" type="presOf" srcId="{BE3A009D-E135-405C-84EA-DC4CB7E3AB2E}" destId="{64CCCA8D-57E9-4467-89D8-83EF6F0C9330}" srcOrd="0" destOrd="0" presId="urn:microsoft.com/office/officeart/2018/2/layout/IconVerticalSolidList"/>
    <dgm:cxn modelId="{0E700CEA-6230-4226-BDF8-8D6C12AEFA97}" srcId="{BE3A009D-E135-405C-84EA-DC4CB7E3AB2E}" destId="{EC19F001-0E9E-4423-A11E-FECF9A58FE4A}" srcOrd="1" destOrd="0" parTransId="{BB1C1EEC-0370-459C-B41C-887D5283FBD4}" sibTransId="{8B77B81D-636D-4E5B-9706-96B355EB8DD1}"/>
    <dgm:cxn modelId="{2ED211F5-0E46-4A90-9868-D0D669091AF8}" type="presOf" srcId="{EC7CD4AD-A98A-453A-9B54-5F965120567E}" destId="{00B4ADA5-ED64-47DD-BAB6-3C6FBB356339}" srcOrd="0" destOrd="0" presId="urn:microsoft.com/office/officeart/2018/2/layout/IconVerticalSolidList"/>
    <dgm:cxn modelId="{C17238FA-18EF-447A-91D4-26EA6D5E5B1D}" type="presParOf" srcId="{64CCCA8D-57E9-4467-89D8-83EF6F0C9330}" destId="{B5CC159F-6FF8-4139-9133-EE34A55F5E16}" srcOrd="0" destOrd="0" presId="urn:microsoft.com/office/officeart/2018/2/layout/IconVerticalSolidList"/>
    <dgm:cxn modelId="{8BECB505-EEB7-4ED3-A011-EF686087CBD4}" type="presParOf" srcId="{B5CC159F-6FF8-4139-9133-EE34A55F5E16}" destId="{2FF54A3A-1862-490A-93A2-97DF6B5E2F34}" srcOrd="0" destOrd="0" presId="urn:microsoft.com/office/officeart/2018/2/layout/IconVerticalSolidList"/>
    <dgm:cxn modelId="{7268E9F6-160B-47AC-B1E9-CD7398FDBFD8}" type="presParOf" srcId="{B5CC159F-6FF8-4139-9133-EE34A55F5E16}" destId="{DE07E195-9CDC-4C90-90B7-0C94DF50BECF}" srcOrd="1" destOrd="0" presId="urn:microsoft.com/office/officeart/2018/2/layout/IconVerticalSolidList"/>
    <dgm:cxn modelId="{F18D2AC0-773E-4295-A3CB-186DCDFA8B20}" type="presParOf" srcId="{B5CC159F-6FF8-4139-9133-EE34A55F5E16}" destId="{7873486C-F287-4452-ABBF-7E55A6135F5B}" srcOrd="2" destOrd="0" presId="urn:microsoft.com/office/officeart/2018/2/layout/IconVerticalSolidList"/>
    <dgm:cxn modelId="{E4B7ED7C-398D-454F-89AB-FA302033975E}" type="presParOf" srcId="{B5CC159F-6FF8-4139-9133-EE34A55F5E16}" destId="{DBF367D9-68C0-401C-8737-752177AC14E0}" srcOrd="3" destOrd="0" presId="urn:microsoft.com/office/officeart/2018/2/layout/IconVerticalSolidList"/>
    <dgm:cxn modelId="{C6A4FA4B-457D-4AA1-8945-C9D9D87A75A1}" type="presParOf" srcId="{64CCCA8D-57E9-4467-89D8-83EF6F0C9330}" destId="{7727AAB8-00C6-4C15-A3C8-B8931E32168C}" srcOrd="1" destOrd="0" presId="urn:microsoft.com/office/officeart/2018/2/layout/IconVerticalSolidList"/>
    <dgm:cxn modelId="{A1532DAF-245A-4B68-B3E0-EC3CA284C868}" type="presParOf" srcId="{64CCCA8D-57E9-4467-89D8-83EF6F0C9330}" destId="{2525BBBE-6CD1-488C-8265-26FB2AC8B911}" srcOrd="2" destOrd="0" presId="urn:microsoft.com/office/officeart/2018/2/layout/IconVerticalSolidList"/>
    <dgm:cxn modelId="{949B62A2-E3D8-46ED-996D-11FB77387551}" type="presParOf" srcId="{2525BBBE-6CD1-488C-8265-26FB2AC8B911}" destId="{BEB47A51-D7EC-4887-9667-E102B826D424}" srcOrd="0" destOrd="0" presId="urn:microsoft.com/office/officeart/2018/2/layout/IconVerticalSolidList"/>
    <dgm:cxn modelId="{701930A6-712E-4988-8E52-89123A1F4A77}" type="presParOf" srcId="{2525BBBE-6CD1-488C-8265-26FB2AC8B911}" destId="{89536600-689E-4880-8029-7A4EF30FA1A9}" srcOrd="1" destOrd="0" presId="urn:microsoft.com/office/officeart/2018/2/layout/IconVerticalSolidList"/>
    <dgm:cxn modelId="{9034195E-403B-4267-BBA2-71B40D66BDC1}" type="presParOf" srcId="{2525BBBE-6CD1-488C-8265-26FB2AC8B911}" destId="{A36356D2-7AD0-4C43-9568-0FDD2B305190}" srcOrd="2" destOrd="0" presId="urn:microsoft.com/office/officeart/2018/2/layout/IconVerticalSolidList"/>
    <dgm:cxn modelId="{3AABF371-E3C8-43A5-BEB8-8E5C5058AB1D}" type="presParOf" srcId="{2525BBBE-6CD1-488C-8265-26FB2AC8B911}" destId="{76ABE5A4-8748-4424-A611-8999066D2C28}" srcOrd="3" destOrd="0" presId="urn:microsoft.com/office/officeart/2018/2/layout/IconVerticalSolidList"/>
    <dgm:cxn modelId="{E2EB6A3A-1545-479F-A5AD-3127F7258E73}" type="presParOf" srcId="{64CCCA8D-57E9-4467-89D8-83EF6F0C9330}" destId="{B9946C41-E6A1-40AB-9803-B8C3B801DCB1}" srcOrd="3" destOrd="0" presId="urn:microsoft.com/office/officeart/2018/2/layout/IconVerticalSolidList"/>
    <dgm:cxn modelId="{8666C878-17AB-4753-B90D-FFE2B2291BBE}" type="presParOf" srcId="{64CCCA8D-57E9-4467-89D8-83EF6F0C9330}" destId="{A98761DD-BFE4-4557-98F6-1031EE8929D4}" srcOrd="4" destOrd="0" presId="urn:microsoft.com/office/officeart/2018/2/layout/IconVerticalSolidList"/>
    <dgm:cxn modelId="{F829B123-FA3B-490B-8EBC-54F08FB74A68}" type="presParOf" srcId="{A98761DD-BFE4-4557-98F6-1031EE8929D4}" destId="{57CFACB2-19D8-4F70-9FEC-48730F4FA4ED}" srcOrd="0" destOrd="0" presId="urn:microsoft.com/office/officeart/2018/2/layout/IconVerticalSolidList"/>
    <dgm:cxn modelId="{68BF3084-8A5D-44F1-8534-5FF968900B35}" type="presParOf" srcId="{A98761DD-BFE4-4557-98F6-1031EE8929D4}" destId="{61F88FD4-CA89-481B-A0B0-93E72E4D2FF4}" srcOrd="1" destOrd="0" presId="urn:microsoft.com/office/officeart/2018/2/layout/IconVerticalSolidList"/>
    <dgm:cxn modelId="{ABD29908-071D-4F57-A7E6-28D018131DC4}" type="presParOf" srcId="{A98761DD-BFE4-4557-98F6-1031EE8929D4}" destId="{94041AF8-6FC2-4A85-B60D-2977ED8C7081}" srcOrd="2" destOrd="0" presId="urn:microsoft.com/office/officeart/2018/2/layout/IconVerticalSolidList"/>
    <dgm:cxn modelId="{ABE35896-50BC-4C9D-9856-6ED27B9F1822}" type="presParOf" srcId="{A98761DD-BFE4-4557-98F6-1031EE8929D4}" destId="{00B4ADA5-ED64-47DD-BAB6-3C6FBB356339}" srcOrd="3" destOrd="0" presId="urn:microsoft.com/office/officeart/2018/2/layout/IconVerticalSolidList"/>
    <dgm:cxn modelId="{4FD8BE09-EE2A-4E23-9681-A078552B1648}" type="presParOf" srcId="{64CCCA8D-57E9-4467-89D8-83EF6F0C9330}" destId="{3B1BC27F-F9DC-49D4-AD2A-0F605EAF28CE}" srcOrd="5" destOrd="0" presId="urn:microsoft.com/office/officeart/2018/2/layout/IconVerticalSolidList"/>
    <dgm:cxn modelId="{86EB53EC-09E7-4663-8225-320B06333CEB}" type="presParOf" srcId="{64CCCA8D-57E9-4467-89D8-83EF6F0C9330}" destId="{B325F0B5-832D-48C6-905F-3FBF788D7333}" srcOrd="6" destOrd="0" presId="urn:microsoft.com/office/officeart/2018/2/layout/IconVerticalSolidList"/>
    <dgm:cxn modelId="{6CD0EB35-E538-43AC-98E6-6ABD7423FB4A}" type="presParOf" srcId="{B325F0B5-832D-48C6-905F-3FBF788D7333}" destId="{30520C97-901B-4884-B551-B4B41B6017E4}" srcOrd="0" destOrd="0" presId="urn:microsoft.com/office/officeart/2018/2/layout/IconVerticalSolidList"/>
    <dgm:cxn modelId="{654227EE-1E54-41F6-9E53-6645350631D9}" type="presParOf" srcId="{B325F0B5-832D-48C6-905F-3FBF788D7333}" destId="{55D22774-5661-4452-8F22-D516B3D1E331}" srcOrd="1" destOrd="0" presId="urn:microsoft.com/office/officeart/2018/2/layout/IconVerticalSolidList"/>
    <dgm:cxn modelId="{B75FED96-3EAF-4495-861E-03D4A48CB16C}" type="presParOf" srcId="{B325F0B5-832D-48C6-905F-3FBF788D7333}" destId="{3C13DFF8-A989-4A1C-A607-8D64C91EF4F5}" srcOrd="2" destOrd="0" presId="urn:microsoft.com/office/officeart/2018/2/layout/IconVerticalSolidList"/>
    <dgm:cxn modelId="{1204A398-CED4-435C-ADDA-AB65FF1F3CA6}" type="presParOf" srcId="{B325F0B5-832D-48C6-905F-3FBF788D7333}" destId="{9760B09F-DFEB-4AF6-ADB4-7AD65488C2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9FBEAE-9E6E-4A94-B836-9DABDE04777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a-DK"/>
        </a:p>
      </dgm:t>
    </dgm:pt>
    <dgm:pt modelId="{92856BAC-EA2B-4837-819D-676CFB3E6029}">
      <dgm:prSet/>
      <dgm:spPr>
        <a:solidFill>
          <a:srgbClr val="A41E38"/>
        </a:solidFill>
      </dgm:spPr>
      <dgm:t>
        <a:bodyPr/>
        <a:lstStyle/>
        <a:p>
          <a:r>
            <a:rPr lang="da-DK" b="0" i="0" baseline="0" dirty="0"/>
            <a:t>Budskabsbærer </a:t>
          </a:r>
        </a:p>
      </dgm:t>
    </dgm:pt>
    <dgm:pt modelId="{44DC6AD4-5E11-4B6D-9491-E0F24F8EB595}" type="parTrans" cxnId="{29B86343-0398-4F7D-8955-E3AFF94262DC}">
      <dgm:prSet/>
      <dgm:spPr/>
      <dgm:t>
        <a:bodyPr/>
        <a:lstStyle/>
        <a:p>
          <a:endParaRPr lang="da-DK"/>
        </a:p>
      </dgm:t>
    </dgm:pt>
    <dgm:pt modelId="{AA1D10CB-B6A0-4D30-8634-E57D422D2A4D}" type="sibTrans" cxnId="{29B86343-0398-4F7D-8955-E3AFF94262DC}">
      <dgm:prSet/>
      <dgm:spPr/>
      <dgm:t>
        <a:bodyPr/>
        <a:lstStyle/>
        <a:p>
          <a:endParaRPr lang="da-DK"/>
        </a:p>
      </dgm:t>
    </dgm:pt>
    <dgm:pt modelId="{BD255F9F-756C-47CC-8651-FC5711F14AF1}">
      <dgm:prSet/>
      <dgm:spPr>
        <a:solidFill>
          <a:srgbClr val="A41E38"/>
        </a:solidFill>
      </dgm:spPr>
      <dgm:t>
        <a:bodyPr/>
        <a:lstStyle/>
        <a:p>
          <a:r>
            <a:rPr lang="da-DK" b="0" i="0" baseline="0" dirty="0"/>
            <a:t>Opsøgende</a:t>
          </a:r>
          <a:endParaRPr lang="da-DK" dirty="0"/>
        </a:p>
      </dgm:t>
    </dgm:pt>
    <dgm:pt modelId="{50825CEE-7996-435C-A855-8F3322E18504}" type="parTrans" cxnId="{7A103757-4688-4A78-B980-DE57390B6ABC}">
      <dgm:prSet/>
      <dgm:spPr/>
      <dgm:t>
        <a:bodyPr/>
        <a:lstStyle/>
        <a:p>
          <a:endParaRPr lang="da-DK"/>
        </a:p>
      </dgm:t>
    </dgm:pt>
    <dgm:pt modelId="{D26D8B36-6809-4252-A1C6-5AD5F394D4D1}" type="sibTrans" cxnId="{7A103757-4688-4A78-B980-DE57390B6ABC}">
      <dgm:prSet/>
      <dgm:spPr/>
      <dgm:t>
        <a:bodyPr/>
        <a:lstStyle/>
        <a:p>
          <a:endParaRPr lang="da-DK"/>
        </a:p>
      </dgm:t>
    </dgm:pt>
    <dgm:pt modelId="{B0F3E43F-1887-4F5F-91AC-CE760C92D57D}">
      <dgm:prSet/>
      <dgm:spPr>
        <a:solidFill>
          <a:srgbClr val="A41E38"/>
        </a:solidFill>
      </dgm:spPr>
      <dgm:t>
        <a:bodyPr/>
        <a:lstStyle/>
        <a:p>
          <a:r>
            <a:rPr lang="da-DK" b="0" i="0" baseline="0" dirty="0"/>
            <a:t>Relations skaber</a:t>
          </a:r>
          <a:endParaRPr lang="da-DK" dirty="0"/>
        </a:p>
      </dgm:t>
    </dgm:pt>
    <dgm:pt modelId="{079BAD64-3D41-4FB1-AC30-402E0856C71D}" type="parTrans" cxnId="{C124AC0D-E26D-49DE-AAB0-7C0204740BFA}">
      <dgm:prSet/>
      <dgm:spPr/>
      <dgm:t>
        <a:bodyPr/>
        <a:lstStyle/>
        <a:p>
          <a:endParaRPr lang="da-DK"/>
        </a:p>
      </dgm:t>
    </dgm:pt>
    <dgm:pt modelId="{13E69786-BBCC-4CAE-8AC6-34F5514F1B3B}" type="sibTrans" cxnId="{C124AC0D-E26D-49DE-AAB0-7C0204740BFA}">
      <dgm:prSet/>
      <dgm:spPr/>
      <dgm:t>
        <a:bodyPr/>
        <a:lstStyle/>
        <a:p>
          <a:endParaRPr lang="da-DK"/>
        </a:p>
      </dgm:t>
    </dgm:pt>
    <dgm:pt modelId="{6146739A-C42B-4FF0-B227-7BA0172DDE3D}">
      <dgm:prSet/>
      <dgm:spPr>
        <a:solidFill>
          <a:srgbClr val="D28A99">
            <a:alpha val="90000"/>
          </a:srgbClr>
        </a:solidFill>
      </dgm:spPr>
      <dgm:t>
        <a:bodyPr/>
        <a:lstStyle/>
        <a:p>
          <a:r>
            <a:rPr lang="da-DK" b="0" i="0" baseline="0" dirty="0"/>
            <a:t>Badges</a:t>
          </a:r>
          <a:endParaRPr lang="da-DK" dirty="0"/>
        </a:p>
      </dgm:t>
    </dgm:pt>
    <dgm:pt modelId="{F99F5506-58FD-471C-B2F2-0A6CDDE0ACA4}" type="parTrans" cxnId="{C80E34BF-E404-43EA-A9F6-910E5FF94245}">
      <dgm:prSet/>
      <dgm:spPr/>
      <dgm:t>
        <a:bodyPr/>
        <a:lstStyle/>
        <a:p>
          <a:endParaRPr lang="da-DK"/>
        </a:p>
      </dgm:t>
    </dgm:pt>
    <dgm:pt modelId="{9286C24C-139A-4F08-BB8A-48B1B7300B91}" type="sibTrans" cxnId="{C80E34BF-E404-43EA-A9F6-910E5FF94245}">
      <dgm:prSet/>
      <dgm:spPr/>
      <dgm:t>
        <a:bodyPr/>
        <a:lstStyle/>
        <a:p>
          <a:endParaRPr lang="da-DK"/>
        </a:p>
      </dgm:t>
    </dgm:pt>
    <dgm:pt modelId="{486E8C2D-C134-4145-B5B7-ECE1EB76DEF6}">
      <dgm:prSet/>
      <dgm:spPr>
        <a:solidFill>
          <a:srgbClr val="D28A99">
            <a:alpha val="90000"/>
          </a:srgbClr>
        </a:solidFill>
      </dgm:spPr>
      <dgm:t>
        <a:bodyPr/>
        <a:lstStyle/>
        <a:p>
          <a:r>
            <a:rPr lang="da-DK" b="0" i="0" baseline="0" dirty="0"/>
            <a:t>Det personlige møde </a:t>
          </a:r>
          <a:endParaRPr lang="da-DK" dirty="0"/>
        </a:p>
      </dgm:t>
    </dgm:pt>
    <dgm:pt modelId="{AB202D5D-962E-43A7-B6D9-64C1CEE6F344}" type="parTrans" cxnId="{02444CD3-FEF8-445F-91A8-666DFB77A29A}">
      <dgm:prSet/>
      <dgm:spPr/>
      <dgm:t>
        <a:bodyPr/>
        <a:lstStyle/>
        <a:p>
          <a:endParaRPr lang="da-DK"/>
        </a:p>
      </dgm:t>
    </dgm:pt>
    <dgm:pt modelId="{2F5AA7EE-AAE2-43B8-8649-9E9F01215819}" type="sibTrans" cxnId="{02444CD3-FEF8-445F-91A8-666DFB77A29A}">
      <dgm:prSet/>
      <dgm:spPr/>
      <dgm:t>
        <a:bodyPr/>
        <a:lstStyle/>
        <a:p>
          <a:endParaRPr lang="da-DK"/>
        </a:p>
      </dgm:t>
    </dgm:pt>
    <dgm:pt modelId="{F908EE6F-91DD-44E4-BD85-39DB88B4836F}">
      <dgm:prSet/>
      <dgm:spPr>
        <a:solidFill>
          <a:srgbClr val="D28A99">
            <a:alpha val="90000"/>
          </a:srgbClr>
        </a:solidFill>
      </dgm:spPr>
      <dgm:t>
        <a:bodyPr/>
        <a:lstStyle/>
        <a:p>
          <a:r>
            <a:rPr lang="da-DK" b="0" i="0" baseline="0" dirty="0"/>
            <a:t>Skab relation</a:t>
          </a:r>
          <a:endParaRPr lang="da-DK" dirty="0"/>
        </a:p>
      </dgm:t>
    </dgm:pt>
    <dgm:pt modelId="{6F0C70F4-614D-4DD4-9D2F-4762C38E4152}" type="parTrans" cxnId="{458497A3-9C19-441D-9C50-63CAD8CF93C8}">
      <dgm:prSet/>
      <dgm:spPr/>
      <dgm:t>
        <a:bodyPr/>
        <a:lstStyle/>
        <a:p>
          <a:endParaRPr lang="da-DK"/>
        </a:p>
      </dgm:t>
    </dgm:pt>
    <dgm:pt modelId="{F08D8ADC-D667-4CD6-9FC1-A6E67F38B87C}" type="sibTrans" cxnId="{458497A3-9C19-441D-9C50-63CAD8CF93C8}">
      <dgm:prSet/>
      <dgm:spPr/>
      <dgm:t>
        <a:bodyPr/>
        <a:lstStyle/>
        <a:p>
          <a:endParaRPr lang="da-DK"/>
        </a:p>
      </dgm:t>
    </dgm:pt>
    <dgm:pt modelId="{33280E51-38D6-40F8-8DC7-B116B7B53D48}">
      <dgm:prSet/>
      <dgm:spPr>
        <a:solidFill>
          <a:srgbClr val="D28A99">
            <a:alpha val="90000"/>
          </a:srgbClr>
        </a:solidFill>
      </dgm:spPr>
      <dgm:t>
        <a:bodyPr/>
        <a:lstStyle/>
        <a:p>
          <a:r>
            <a:rPr lang="da-DK" b="0" i="0" baseline="0" dirty="0"/>
            <a:t>plakater</a:t>
          </a:r>
          <a:endParaRPr lang="da-DK" dirty="0"/>
        </a:p>
      </dgm:t>
    </dgm:pt>
    <dgm:pt modelId="{20D6E3A4-97A6-4A81-A6C2-01B15B2A6C93}" type="parTrans" cxnId="{88197F3C-C36E-4CD1-A071-6EBB964104D1}">
      <dgm:prSet/>
      <dgm:spPr/>
      <dgm:t>
        <a:bodyPr/>
        <a:lstStyle/>
        <a:p>
          <a:endParaRPr lang="da-DK"/>
        </a:p>
      </dgm:t>
    </dgm:pt>
    <dgm:pt modelId="{7CE253FE-B1C3-4AC6-80D6-E7732822BB88}" type="sibTrans" cxnId="{88197F3C-C36E-4CD1-A071-6EBB964104D1}">
      <dgm:prSet/>
      <dgm:spPr/>
      <dgm:t>
        <a:bodyPr/>
        <a:lstStyle/>
        <a:p>
          <a:endParaRPr lang="da-DK"/>
        </a:p>
      </dgm:t>
    </dgm:pt>
    <dgm:pt modelId="{E6005448-EB62-4CF8-B6A2-13296BDB3FB4}">
      <dgm:prSet/>
      <dgm:spPr>
        <a:solidFill>
          <a:srgbClr val="D28A99">
            <a:alpha val="90000"/>
          </a:srgbClr>
        </a:solidFill>
      </dgm:spPr>
      <dgm:t>
        <a:bodyPr/>
        <a:lstStyle/>
        <a:p>
          <a:r>
            <a:rPr lang="da-DK" b="0" i="0" baseline="0" dirty="0"/>
            <a:t>postkort </a:t>
          </a:r>
          <a:endParaRPr lang="da-DK" dirty="0"/>
        </a:p>
      </dgm:t>
    </dgm:pt>
    <dgm:pt modelId="{F120C4A8-C3A7-4F35-B1A1-78EBDC96D8A3}" type="parTrans" cxnId="{ACC56F45-FADE-437B-B365-2CBF14A30D78}">
      <dgm:prSet/>
      <dgm:spPr/>
      <dgm:t>
        <a:bodyPr/>
        <a:lstStyle/>
        <a:p>
          <a:endParaRPr lang="da-DK"/>
        </a:p>
      </dgm:t>
    </dgm:pt>
    <dgm:pt modelId="{3B8A4F90-4DCC-46FA-BD08-91737D584952}" type="sibTrans" cxnId="{ACC56F45-FADE-437B-B365-2CBF14A30D78}">
      <dgm:prSet/>
      <dgm:spPr/>
      <dgm:t>
        <a:bodyPr/>
        <a:lstStyle/>
        <a:p>
          <a:endParaRPr lang="da-DK"/>
        </a:p>
      </dgm:t>
    </dgm:pt>
    <dgm:pt modelId="{879431D4-2648-454A-AA67-B89ABDC0ED14}">
      <dgm:prSet/>
      <dgm:spPr>
        <a:solidFill>
          <a:srgbClr val="D28A99">
            <a:alpha val="90000"/>
          </a:srgbClr>
        </a:solidFill>
      </dgm:spPr>
      <dgm:t>
        <a:bodyPr/>
        <a:lstStyle/>
        <a:p>
          <a:r>
            <a:rPr lang="da-DK" dirty="0"/>
            <a:t>Hjælp til indmeldelse </a:t>
          </a:r>
        </a:p>
      </dgm:t>
    </dgm:pt>
    <dgm:pt modelId="{CEE01279-6317-4E7C-96C4-C9BA60219410}" type="parTrans" cxnId="{63AEAEF8-0919-49DF-9E67-F5A0C1B723E5}">
      <dgm:prSet/>
      <dgm:spPr/>
      <dgm:t>
        <a:bodyPr/>
        <a:lstStyle/>
        <a:p>
          <a:endParaRPr lang="da-DK"/>
        </a:p>
      </dgm:t>
    </dgm:pt>
    <dgm:pt modelId="{5FDF9167-CBE2-4EDF-8B02-0A8A0E2FA34B}" type="sibTrans" cxnId="{63AEAEF8-0919-49DF-9E67-F5A0C1B723E5}">
      <dgm:prSet/>
      <dgm:spPr/>
      <dgm:t>
        <a:bodyPr/>
        <a:lstStyle/>
        <a:p>
          <a:endParaRPr lang="da-DK"/>
        </a:p>
      </dgm:t>
    </dgm:pt>
    <dgm:pt modelId="{B302FD28-05C3-45CB-AF14-D66CD853DBA5}">
      <dgm:prSet/>
      <dgm:spPr>
        <a:solidFill>
          <a:srgbClr val="D28A99">
            <a:alpha val="90000"/>
          </a:srgbClr>
        </a:solidFill>
      </dgm:spPr>
      <dgm:t>
        <a:bodyPr/>
        <a:lstStyle/>
        <a:p>
          <a:r>
            <a:rPr lang="da-DK" b="0" i="0" baseline="0" dirty="0"/>
            <a:t> Drik kaffe</a:t>
          </a:r>
          <a:endParaRPr lang="da-DK" dirty="0"/>
        </a:p>
      </dgm:t>
    </dgm:pt>
    <dgm:pt modelId="{83282687-06D5-4524-9174-3120689CD01A}" type="parTrans" cxnId="{EF57BBCA-53C1-4A63-A7D0-6656840A85CE}">
      <dgm:prSet/>
      <dgm:spPr/>
      <dgm:t>
        <a:bodyPr/>
        <a:lstStyle/>
        <a:p>
          <a:endParaRPr lang="da-DK"/>
        </a:p>
      </dgm:t>
    </dgm:pt>
    <dgm:pt modelId="{926DA26F-60A3-4394-BC8F-B2DBBA5001F8}" type="sibTrans" cxnId="{EF57BBCA-53C1-4A63-A7D0-6656840A85CE}">
      <dgm:prSet/>
      <dgm:spPr/>
      <dgm:t>
        <a:bodyPr/>
        <a:lstStyle/>
        <a:p>
          <a:endParaRPr lang="da-DK"/>
        </a:p>
      </dgm:t>
    </dgm:pt>
    <dgm:pt modelId="{66FD4516-DBF7-4AA9-845D-B30F9F70DD3D}">
      <dgm:prSet/>
      <dgm:spPr>
        <a:solidFill>
          <a:srgbClr val="D28A99">
            <a:alpha val="90000"/>
          </a:srgbClr>
        </a:solidFill>
      </dgm:spPr>
      <dgm:t>
        <a:bodyPr/>
        <a:lstStyle/>
        <a:p>
          <a:r>
            <a:rPr lang="da-DK" b="0" i="0" baseline="0" dirty="0"/>
            <a:t> Spørg ind til kollega</a:t>
          </a:r>
          <a:endParaRPr lang="da-DK" dirty="0"/>
        </a:p>
      </dgm:t>
    </dgm:pt>
    <dgm:pt modelId="{3CF88F1B-1309-4673-BB15-0ADF5A3CD92D}" type="parTrans" cxnId="{B6B26283-3EC0-4823-B581-9266818E1BB7}">
      <dgm:prSet/>
      <dgm:spPr/>
      <dgm:t>
        <a:bodyPr/>
        <a:lstStyle/>
        <a:p>
          <a:endParaRPr lang="da-DK"/>
        </a:p>
      </dgm:t>
    </dgm:pt>
    <dgm:pt modelId="{A5E9B68C-8807-4AE9-B76C-902F32A96FFF}" type="sibTrans" cxnId="{B6B26283-3EC0-4823-B581-9266818E1BB7}">
      <dgm:prSet/>
      <dgm:spPr/>
      <dgm:t>
        <a:bodyPr/>
        <a:lstStyle/>
        <a:p>
          <a:endParaRPr lang="da-DK"/>
        </a:p>
      </dgm:t>
    </dgm:pt>
    <dgm:pt modelId="{EE3083FB-09BF-419E-96BB-2BC7B4A64757}">
      <dgm:prSet/>
      <dgm:spPr>
        <a:solidFill>
          <a:srgbClr val="D28A99">
            <a:alpha val="90000"/>
          </a:srgbClr>
        </a:solidFill>
      </dgm:spPr>
      <dgm:t>
        <a:bodyPr/>
        <a:lstStyle/>
        <a:p>
          <a:r>
            <a:rPr lang="da-DK" dirty="0"/>
            <a:t>Engagere</a:t>
          </a:r>
        </a:p>
      </dgm:t>
    </dgm:pt>
    <dgm:pt modelId="{4A19C38B-A57B-4A6A-B56E-C6477224D8E0}" type="parTrans" cxnId="{D0DC4EAE-7AB2-4345-8EBF-961BFBA6E5DC}">
      <dgm:prSet/>
      <dgm:spPr/>
      <dgm:t>
        <a:bodyPr/>
        <a:lstStyle/>
        <a:p>
          <a:endParaRPr lang="da-DK"/>
        </a:p>
      </dgm:t>
    </dgm:pt>
    <dgm:pt modelId="{16005EFF-80EF-417E-A4D7-DD72BF146B41}" type="sibTrans" cxnId="{D0DC4EAE-7AB2-4345-8EBF-961BFBA6E5DC}">
      <dgm:prSet/>
      <dgm:spPr/>
      <dgm:t>
        <a:bodyPr/>
        <a:lstStyle/>
        <a:p>
          <a:endParaRPr lang="da-DK"/>
        </a:p>
      </dgm:t>
    </dgm:pt>
    <dgm:pt modelId="{C2EE3692-E8D1-4F3F-98BA-B4DD67776CBF}">
      <dgm:prSet/>
      <dgm:spPr>
        <a:solidFill>
          <a:srgbClr val="D28A99">
            <a:alpha val="90000"/>
          </a:srgbClr>
        </a:solidFill>
      </dgm:spPr>
      <dgm:t>
        <a:bodyPr/>
        <a:lstStyle/>
        <a:p>
          <a:r>
            <a:rPr lang="da-DK" dirty="0"/>
            <a:t>Løntjek </a:t>
          </a:r>
        </a:p>
      </dgm:t>
    </dgm:pt>
    <dgm:pt modelId="{538D3863-5679-4163-B0EB-2187441B4025}" type="parTrans" cxnId="{C761BDBC-3BAF-4A09-AC33-73E2EF23BDCB}">
      <dgm:prSet/>
      <dgm:spPr/>
      <dgm:t>
        <a:bodyPr/>
        <a:lstStyle/>
        <a:p>
          <a:endParaRPr lang="da-DK"/>
        </a:p>
      </dgm:t>
    </dgm:pt>
    <dgm:pt modelId="{930474C7-8612-4D85-9D2A-F5BE0E61A458}" type="sibTrans" cxnId="{C761BDBC-3BAF-4A09-AC33-73E2EF23BDCB}">
      <dgm:prSet/>
      <dgm:spPr/>
      <dgm:t>
        <a:bodyPr/>
        <a:lstStyle/>
        <a:p>
          <a:endParaRPr lang="da-DK"/>
        </a:p>
      </dgm:t>
    </dgm:pt>
    <dgm:pt modelId="{14F0F946-2399-46C3-B0E9-11925A6DE6DD}" type="pres">
      <dgm:prSet presAssocID="{C89FBEAE-9E6E-4A94-B836-9DABDE047773}" presName="Name0" presStyleCnt="0">
        <dgm:presLayoutVars>
          <dgm:dir/>
          <dgm:animLvl val="lvl"/>
          <dgm:resizeHandles val="exact"/>
        </dgm:presLayoutVars>
      </dgm:prSet>
      <dgm:spPr/>
    </dgm:pt>
    <dgm:pt modelId="{F6842C61-7C43-47CE-AB23-E9E9AC0FA392}" type="pres">
      <dgm:prSet presAssocID="{92856BAC-EA2B-4837-819D-676CFB3E6029}" presName="composite" presStyleCnt="0"/>
      <dgm:spPr/>
    </dgm:pt>
    <dgm:pt modelId="{8B9F7D06-DD35-457A-A06A-110BE1B28B14}" type="pres">
      <dgm:prSet presAssocID="{92856BAC-EA2B-4837-819D-676CFB3E6029}" presName="parTx" presStyleLbl="alignNode1" presStyleIdx="0" presStyleCnt="3">
        <dgm:presLayoutVars>
          <dgm:chMax val="0"/>
          <dgm:chPref val="0"/>
          <dgm:bulletEnabled val="1"/>
        </dgm:presLayoutVars>
      </dgm:prSet>
      <dgm:spPr/>
    </dgm:pt>
    <dgm:pt modelId="{B76DC2F2-27E0-440E-A5A7-F9F9F9D6E8FB}" type="pres">
      <dgm:prSet presAssocID="{92856BAC-EA2B-4837-819D-676CFB3E6029}" presName="desTx" presStyleLbl="alignAccFollowNode1" presStyleIdx="0" presStyleCnt="3">
        <dgm:presLayoutVars>
          <dgm:bulletEnabled val="1"/>
        </dgm:presLayoutVars>
      </dgm:prSet>
      <dgm:spPr/>
    </dgm:pt>
    <dgm:pt modelId="{ED8B331D-63F4-46CD-87AC-371DB9CC249E}" type="pres">
      <dgm:prSet presAssocID="{AA1D10CB-B6A0-4D30-8634-E57D422D2A4D}" presName="space" presStyleCnt="0"/>
      <dgm:spPr/>
    </dgm:pt>
    <dgm:pt modelId="{49BB9CD9-4C78-4B6F-A7FE-14AB63F631C7}" type="pres">
      <dgm:prSet presAssocID="{BD255F9F-756C-47CC-8651-FC5711F14AF1}" presName="composite" presStyleCnt="0"/>
      <dgm:spPr/>
    </dgm:pt>
    <dgm:pt modelId="{9A635E3B-8D83-48CA-98AB-3DCBF7A8918A}" type="pres">
      <dgm:prSet presAssocID="{BD255F9F-756C-47CC-8651-FC5711F14AF1}" presName="parTx" presStyleLbl="alignNode1" presStyleIdx="1" presStyleCnt="3">
        <dgm:presLayoutVars>
          <dgm:chMax val="0"/>
          <dgm:chPref val="0"/>
          <dgm:bulletEnabled val="1"/>
        </dgm:presLayoutVars>
      </dgm:prSet>
      <dgm:spPr/>
    </dgm:pt>
    <dgm:pt modelId="{4BEB33E7-3C61-4A4E-8ADF-86095648E692}" type="pres">
      <dgm:prSet presAssocID="{BD255F9F-756C-47CC-8651-FC5711F14AF1}" presName="desTx" presStyleLbl="alignAccFollowNode1" presStyleIdx="1" presStyleCnt="3">
        <dgm:presLayoutVars>
          <dgm:bulletEnabled val="1"/>
        </dgm:presLayoutVars>
      </dgm:prSet>
      <dgm:spPr/>
    </dgm:pt>
    <dgm:pt modelId="{EB6087F5-3547-4D50-B7E0-8AD259069B22}" type="pres">
      <dgm:prSet presAssocID="{D26D8B36-6809-4252-A1C6-5AD5F394D4D1}" presName="space" presStyleCnt="0"/>
      <dgm:spPr/>
    </dgm:pt>
    <dgm:pt modelId="{54B3B283-74B4-45B3-91F8-B6AEA4F8DAFC}" type="pres">
      <dgm:prSet presAssocID="{B0F3E43F-1887-4F5F-91AC-CE760C92D57D}" presName="composite" presStyleCnt="0"/>
      <dgm:spPr/>
    </dgm:pt>
    <dgm:pt modelId="{D3188C1E-AA40-42F4-93AD-A3C9CD657B63}" type="pres">
      <dgm:prSet presAssocID="{B0F3E43F-1887-4F5F-91AC-CE760C92D57D}" presName="parTx" presStyleLbl="alignNode1" presStyleIdx="2" presStyleCnt="3">
        <dgm:presLayoutVars>
          <dgm:chMax val="0"/>
          <dgm:chPref val="0"/>
          <dgm:bulletEnabled val="1"/>
        </dgm:presLayoutVars>
      </dgm:prSet>
      <dgm:spPr/>
    </dgm:pt>
    <dgm:pt modelId="{1BCE4F69-1E83-4D11-86DA-BF9E629C63C1}" type="pres">
      <dgm:prSet presAssocID="{B0F3E43F-1887-4F5F-91AC-CE760C92D57D}" presName="desTx" presStyleLbl="alignAccFollowNode1" presStyleIdx="2" presStyleCnt="3">
        <dgm:presLayoutVars>
          <dgm:bulletEnabled val="1"/>
        </dgm:presLayoutVars>
      </dgm:prSet>
      <dgm:spPr/>
    </dgm:pt>
  </dgm:ptLst>
  <dgm:cxnLst>
    <dgm:cxn modelId="{C124AC0D-E26D-49DE-AAB0-7C0204740BFA}" srcId="{C89FBEAE-9E6E-4A94-B836-9DABDE047773}" destId="{B0F3E43F-1887-4F5F-91AC-CE760C92D57D}" srcOrd="2" destOrd="0" parTransId="{079BAD64-3D41-4FB1-AC30-402E0856C71D}" sibTransId="{13E69786-BBCC-4CAE-8AC6-34F5514F1B3B}"/>
    <dgm:cxn modelId="{E8F26416-0544-4D12-983D-BB54A3AA1C9F}" type="presOf" srcId="{F908EE6F-91DD-44E4-BD85-39DB88B4836F}" destId="{1BCE4F69-1E83-4D11-86DA-BF9E629C63C1}" srcOrd="0" destOrd="0" presId="urn:microsoft.com/office/officeart/2005/8/layout/hList1"/>
    <dgm:cxn modelId="{014A3827-95B2-487E-92D8-5DCBA2630011}" type="presOf" srcId="{6146739A-C42B-4FF0-B227-7BA0172DDE3D}" destId="{B76DC2F2-27E0-440E-A5A7-F9F9F9D6E8FB}" srcOrd="0" destOrd="0" presId="urn:microsoft.com/office/officeart/2005/8/layout/hList1"/>
    <dgm:cxn modelId="{88197F3C-C36E-4CD1-A071-6EBB964104D1}" srcId="{92856BAC-EA2B-4837-819D-676CFB3E6029}" destId="{33280E51-38D6-40F8-8DC7-B116B7B53D48}" srcOrd="1" destOrd="0" parTransId="{20D6E3A4-97A6-4A81-A6C2-01B15B2A6C93}" sibTransId="{7CE253FE-B1C3-4AC6-80D6-E7732822BB88}"/>
    <dgm:cxn modelId="{29B86343-0398-4F7D-8955-E3AFF94262DC}" srcId="{C89FBEAE-9E6E-4A94-B836-9DABDE047773}" destId="{92856BAC-EA2B-4837-819D-676CFB3E6029}" srcOrd="0" destOrd="0" parTransId="{44DC6AD4-5E11-4B6D-9491-E0F24F8EB595}" sibTransId="{AA1D10CB-B6A0-4D30-8634-E57D422D2A4D}"/>
    <dgm:cxn modelId="{E65C4944-27B9-4D3E-A3F8-4AD559DF3BD8}" type="presOf" srcId="{486E8C2D-C134-4145-B5B7-ECE1EB76DEF6}" destId="{4BEB33E7-3C61-4A4E-8ADF-86095648E692}" srcOrd="0" destOrd="0" presId="urn:microsoft.com/office/officeart/2005/8/layout/hList1"/>
    <dgm:cxn modelId="{ACC56F45-FADE-437B-B365-2CBF14A30D78}" srcId="{92856BAC-EA2B-4837-819D-676CFB3E6029}" destId="{E6005448-EB62-4CF8-B6A2-13296BDB3FB4}" srcOrd="2" destOrd="0" parTransId="{F120C4A8-C3A7-4F35-B1A1-78EBDC96D8A3}" sibTransId="{3B8A4F90-4DCC-46FA-BD08-91737D584952}"/>
    <dgm:cxn modelId="{7A103757-4688-4A78-B980-DE57390B6ABC}" srcId="{C89FBEAE-9E6E-4A94-B836-9DABDE047773}" destId="{BD255F9F-756C-47CC-8651-FC5711F14AF1}" srcOrd="1" destOrd="0" parTransId="{50825CEE-7996-435C-A855-8F3322E18504}" sibTransId="{D26D8B36-6809-4252-A1C6-5AD5F394D4D1}"/>
    <dgm:cxn modelId="{D34E6D78-6061-4FD8-B653-FF308330D367}" type="presOf" srcId="{BD255F9F-756C-47CC-8651-FC5711F14AF1}" destId="{9A635E3B-8D83-48CA-98AB-3DCBF7A8918A}" srcOrd="0" destOrd="0" presId="urn:microsoft.com/office/officeart/2005/8/layout/hList1"/>
    <dgm:cxn modelId="{4711207C-C6C1-4035-A32B-4F7D9D310BD3}" type="presOf" srcId="{E6005448-EB62-4CF8-B6A2-13296BDB3FB4}" destId="{B76DC2F2-27E0-440E-A5A7-F9F9F9D6E8FB}" srcOrd="0" destOrd="2" presId="urn:microsoft.com/office/officeart/2005/8/layout/hList1"/>
    <dgm:cxn modelId="{883C7A80-A265-49C5-A068-17F82F83F84A}" type="presOf" srcId="{C89FBEAE-9E6E-4A94-B836-9DABDE047773}" destId="{14F0F946-2399-46C3-B0E9-11925A6DE6DD}" srcOrd="0" destOrd="0" presId="urn:microsoft.com/office/officeart/2005/8/layout/hList1"/>
    <dgm:cxn modelId="{C0D1BF82-DF69-4E75-9311-2B26C8516C13}" type="presOf" srcId="{C2EE3692-E8D1-4F3F-98BA-B4DD67776CBF}" destId="{4BEB33E7-3C61-4A4E-8ADF-86095648E692}" srcOrd="0" destOrd="2" presId="urn:microsoft.com/office/officeart/2005/8/layout/hList1"/>
    <dgm:cxn modelId="{B6B26283-3EC0-4823-B581-9266818E1BB7}" srcId="{B0F3E43F-1887-4F5F-91AC-CE760C92D57D}" destId="{66FD4516-DBF7-4AA9-845D-B30F9F70DD3D}" srcOrd="2" destOrd="0" parTransId="{3CF88F1B-1309-4673-BB15-0ADF5A3CD92D}" sibTransId="{A5E9B68C-8807-4AE9-B76C-902F32A96FFF}"/>
    <dgm:cxn modelId="{8E654984-2DB7-4FFC-A2D0-08EC3F05517B}" type="presOf" srcId="{879431D4-2648-454A-AA67-B89ABDC0ED14}" destId="{4BEB33E7-3C61-4A4E-8ADF-86095648E692}" srcOrd="0" destOrd="1" presId="urn:microsoft.com/office/officeart/2005/8/layout/hList1"/>
    <dgm:cxn modelId="{D1B5CA87-F3AD-4054-8EF1-7C066553EF51}" type="presOf" srcId="{92856BAC-EA2B-4837-819D-676CFB3E6029}" destId="{8B9F7D06-DD35-457A-A06A-110BE1B28B14}" srcOrd="0" destOrd="0" presId="urn:microsoft.com/office/officeart/2005/8/layout/hList1"/>
    <dgm:cxn modelId="{94AD908F-0788-4C9B-9933-9F5372443335}" type="presOf" srcId="{66FD4516-DBF7-4AA9-845D-B30F9F70DD3D}" destId="{1BCE4F69-1E83-4D11-86DA-BF9E629C63C1}" srcOrd="0" destOrd="2" presId="urn:microsoft.com/office/officeart/2005/8/layout/hList1"/>
    <dgm:cxn modelId="{458497A3-9C19-441D-9C50-63CAD8CF93C8}" srcId="{B0F3E43F-1887-4F5F-91AC-CE760C92D57D}" destId="{F908EE6F-91DD-44E4-BD85-39DB88B4836F}" srcOrd="0" destOrd="0" parTransId="{6F0C70F4-614D-4DD4-9D2F-4762C38E4152}" sibTransId="{F08D8ADC-D667-4CD6-9FC1-A6E67F38B87C}"/>
    <dgm:cxn modelId="{8AB9A2A7-1C4C-4196-82BC-5A191F4E3699}" type="presOf" srcId="{B302FD28-05C3-45CB-AF14-D66CD853DBA5}" destId="{1BCE4F69-1E83-4D11-86DA-BF9E629C63C1}" srcOrd="0" destOrd="1" presId="urn:microsoft.com/office/officeart/2005/8/layout/hList1"/>
    <dgm:cxn modelId="{D0DC4EAE-7AB2-4345-8EBF-961BFBA6E5DC}" srcId="{B0F3E43F-1887-4F5F-91AC-CE760C92D57D}" destId="{EE3083FB-09BF-419E-96BB-2BC7B4A64757}" srcOrd="3" destOrd="0" parTransId="{4A19C38B-A57B-4A6A-B56E-C6477224D8E0}" sibTransId="{16005EFF-80EF-417E-A4D7-DD72BF146B41}"/>
    <dgm:cxn modelId="{C761BDBC-3BAF-4A09-AC33-73E2EF23BDCB}" srcId="{BD255F9F-756C-47CC-8651-FC5711F14AF1}" destId="{C2EE3692-E8D1-4F3F-98BA-B4DD67776CBF}" srcOrd="2" destOrd="0" parTransId="{538D3863-5679-4163-B0EB-2187441B4025}" sibTransId="{930474C7-8612-4D85-9D2A-F5BE0E61A458}"/>
    <dgm:cxn modelId="{C80E34BF-E404-43EA-A9F6-910E5FF94245}" srcId="{92856BAC-EA2B-4837-819D-676CFB3E6029}" destId="{6146739A-C42B-4FF0-B227-7BA0172DDE3D}" srcOrd="0" destOrd="0" parTransId="{F99F5506-58FD-471C-B2F2-0A6CDDE0ACA4}" sibTransId="{9286C24C-139A-4F08-BB8A-48B1B7300B91}"/>
    <dgm:cxn modelId="{EF57BBCA-53C1-4A63-A7D0-6656840A85CE}" srcId="{B0F3E43F-1887-4F5F-91AC-CE760C92D57D}" destId="{B302FD28-05C3-45CB-AF14-D66CD853DBA5}" srcOrd="1" destOrd="0" parTransId="{83282687-06D5-4524-9174-3120689CD01A}" sibTransId="{926DA26F-60A3-4394-BC8F-B2DBBA5001F8}"/>
    <dgm:cxn modelId="{E4E74DCF-7538-4DE0-99B0-57B79A0BC9BE}" type="presOf" srcId="{EE3083FB-09BF-419E-96BB-2BC7B4A64757}" destId="{1BCE4F69-1E83-4D11-86DA-BF9E629C63C1}" srcOrd="0" destOrd="3" presId="urn:microsoft.com/office/officeart/2005/8/layout/hList1"/>
    <dgm:cxn modelId="{02444CD3-FEF8-445F-91A8-666DFB77A29A}" srcId="{BD255F9F-756C-47CC-8651-FC5711F14AF1}" destId="{486E8C2D-C134-4145-B5B7-ECE1EB76DEF6}" srcOrd="0" destOrd="0" parTransId="{AB202D5D-962E-43A7-B6D9-64C1CEE6F344}" sibTransId="{2F5AA7EE-AAE2-43B8-8649-9E9F01215819}"/>
    <dgm:cxn modelId="{7140FAD7-ACEC-48F3-AAF9-4E75CD0484EA}" type="presOf" srcId="{33280E51-38D6-40F8-8DC7-B116B7B53D48}" destId="{B76DC2F2-27E0-440E-A5A7-F9F9F9D6E8FB}" srcOrd="0" destOrd="1" presId="urn:microsoft.com/office/officeart/2005/8/layout/hList1"/>
    <dgm:cxn modelId="{EDA2F6E6-F5CB-4D0E-8CA0-EACF4F90F601}" type="presOf" srcId="{B0F3E43F-1887-4F5F-91AC-CE760C92D57D}" destId="{D3188C1E-AA40-42F4-93AD-A3C9CD657B63}" srcOrd="0" destOrd="0" presId="urn:microsoft.com/office/officeart/2005/8/layout/hList1"/>
    <dgm:cxn modelId="{63AEAEF8-0919-49DF-9E67-F5A0C1B723E5}" srcId="{BD255F9F-756C-47CC-8651-FC5711F14AF1}" destId="{879431D4-2648-454A-AA67-B89ABDC0ED14}" srcOrd="1" destOrd="0" parTransId="{CEE01279-6317-4E7C-96C4-C9BA60219410}" sibTransId="{5FDF9167-CBE2-4EDF-8B02-0A8A0E2FA34B}"/>
    <dgm:cxn modelId="{D78273CD-DDDB-49CD-AE5E-AD33F3849ACB}" type="presParOf" srcId="{14F0F946-2399-46C3-B0E9-11925A6DE6DD}" destId="{F6842C61-7C43-47CE-AB23-E9E9AC0FA392}" srcOrd="0" destOrd="0" presId="urn:microsoft.com/office/officeart/2005/8/layout/hList1"/>
    <dgm:cxn modelId="{9199A724-642A-4740-B350-5D934501F429}" type="presParOf" srcId="{F6842C61-7C43-47CE-AB23-E9E9AC0FA392}" destId="{8B9F7D06-DD35-457A-A06A-110BE1B28B14}" srcOrd="0" destOrd="0" presId="urn:microsoft.com/office/officeart/2005/8/layout/hList1"/>
    <dgm:cxn modelId="{2A17C55F-7FCF-4E0A-B2EF-6AA4CEB59D38}" type="presParOf" srcId="{F6842C61-7C43-47CE-AB23-E9E9AC0FA392}" destId="{B76DC2F2-27E0-440E-A5A7-F9F9F9D6E8FB}" srcOrd="1" destOrd="0" presId="urn:microsoft.com/office/officeart/2005/8/layout/hList1"/>
    <dgm:cxn modelId="{147CE80E-A085-402A-BCE4-5BBE9BD582B4}" type="presParOf" srcId="{14F0F946-2399-46C3-B0E9-11925A6DE6DD}" destId="{ED8B331D-63F4-46CD-87AC-371DB9CC249E}" srcOrd="1" destOrd="0" presId="urn:microsoft.com/office/officeart/2005/8/layout/hList1"/>
    <dgm:cxn modelId="{68EC4838-F77A-4FAB-AA34-6C913CCDF3F7}" type="presParOf" srcId="{14F0F946-2399-46C3-B0E9-11925A6DE6DD}" destId="{49BB9CD9-4C78-4B6F-A7FE-14AB63F631C7}" srcOrd="2" destOrd="0" presId="urn:microsoft.com/office/officeart/2005/8/layout/hList1"/>
    <dgm:cxn modelId="{46D02BC0-51DA-4D7B-90EF-8A5D1EBC1DA6}" type="presParOf" srcId="{49BB9CD9-4C78-4B6F-A7FE-14AB63F631C7}" destId="{9A635E3B-8D83-48CA-98AB-3DCBF7A8918A}" srcOrd="0" destOrd="0" presId="urn:microsoft.com/office/officeart/2005/8/layout/hList1"/>
    <dgm:cxn modelId="{FF1150FE-9C24-4CC4-9DF3-F2AFA01504CB}" type="presParOf" srcId="{49BB9CD9-4C78-4B6F-A7FE-14AB63F631C7}" destId="{4BEB33E7-3C61-4A4E-8ADF-86095648E692}" srcOrd="1" destOrd="0" presId="urn:microsoft.com/office/officeart/2005/8/layout/hList1"/>
    <dgm:cxn modelId="{B0531BD0-C2B9-4C0B-A7BD-91E923C091E6}" type="presParOf" srcId="{14F0F946-2399-46C3-B0E9-11925A6DE6DD}" destId="{EB6087F5-3547-4D50-B7E0-8AD259069B22}" srcOrd="3" destOrd="0" presId="urn:microsoft.com/office/officeart/2005/8/layout/hList1"/>
    <dgm:cxn modelId="{2DAE5820-A38C-44E2-B7DC-A9A03ED3268C}" type="presParOf" srcId="{14F0F946-2399-46C3-B0E9-11925A6DE6DD}" destId="{54B3B283-74B4-45B3-91F8-B6AEA4F8DAFC}" srcOrd="4" destOrd="0" presId="urn:microsoft.com/office/officeart/2005/8/layout/hList1"/>
    <dgm:cxn modelId="{A25C37D0-0FC8-4A98-88B0-E86B53AE3232}" type="presParOf" srcId="{54B3B283-74B4-45B3-91F8-B6AEA4F8DAFC}" destId="{D3188C1E-AA40-42F4-93AD-A3C9CD657B63}" srcOrd="0" destOrd="0" presId="urn:microsoft.com/office/officeart/2005/8/layout/hList1"/>
    <dgm:cxn modelId="{5B674824-AEEC-45A5-87AC-20D8FF295514}" type="presParOf" srcId="{54B3B283-74B4-45B3-91F8-B6AEA4F8DAFC}" destId="{1BCE4F69-1E83-4D11-86DA-BF9E629C63C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A1545A-39E3-45CC-ABC3-A9C9B67E0489}" type="doc">
      <dgm:prSet loTypeId="urn:microsoft.com/office/officeart/2005/8/layout/venn1" loCatId="relationship" qsTypeId="urn:microsoft.com/office/officeart/2005/8/quickstyle/simple1" qsCatId="simple" csTypeId="urn:microsoft.com/office/officeart/2005/8/colors/accent2_2" csCatId="accent2"/>
      <dgm:spPr/>
      <dgm:t>
        <a:bodyPr/>
        <a:lstStyle/>
        <a:p>
          <a:endParaRPr lang="da-DK"/>
        </a:p>
      </dgm:t>
    </dgm:pt>
    <dgm:pt modelId="{88292563-925C-443F-BE12-3DB35EEA54EA}">
      <dgm:prSet/>
      <dgm:spPr/>
      <dgm:t>
        <a:bodyPr/>
        <a:lstStyle/>
        <a:p>
          <a:r>
            <a:rPr lang="da-DK" baseline="0" dirty="0"/>
            <a:t>Faglig og politisk kraft</a:t>
          </a:r>
          <a:endParaRPr lang="da-DK" dirty="0"/>
        </a:p>
      </dgm:t>
    </dgm:pt>
    <dgm:pt modelId="{3AA52028-3EF4-4E8C-A1D4-5AAA0A9DCF07}" type="parTrans" cxnId="{010A4102-62D3-4DCD-9538-9D8DC81160E5}">
      <dgm:prSet/>
      <dgm:spPr/>
      <dgm:t>
        <a:bodyPr/>
        <a:lstStyle/>
        <a:p>
          <a:endParaRPr lang="da-DK"/>
        </a:p>
      </dgm:t>
    </dgm:pt>
    <dgm:pt modelId="{DF7C00DF-E80E-4EBA-A5AA-8A2F12DA9CF6}" type="sibTrans" cxnId="{010A4102-62D3-4DCD-9538-9D8DC81160E5}">
      <dgm:prSet/>
      <dgm:spPr/>
      <dgm:t>
        <a:bodyPr/>
        <a:lstStyle/>
        <a:p>
          <a:endParaRPr lang="da-DK"/>
        </a:p>
      </dgm:t>
    </dgm:pt>
    <dgm:pt modelId="{F34996F3-74E5-4618-A917-FB6DE0F5A10D}">
      <dgm:prSet/>
      <dgm:spPr/>
      <dgm:t>
        <a:bodyPr/>
        <a:lstStyle/>
        <a:p>
          <a:r>
            <a:rPr lang="da-DK" baseline="0"/>
            <a:t>Juridisk hjælp</a:t>
          </a:r>
          <a:endParaRPr lang="da-DK"/>
        </a:p>
      </dgm:t>
    </dgm:pt>
    <dgm:pt modelId="{02099931-962C-43BA-9AC5-7C60F30A9909}" type="parTrans" cxnId="{0D979056-5542-473C-A2C1-A662ACB0875D}">
      <dgm:prSet/>
      <dgm:spPr/>
      <dgm:t>
        <a:bodyPr/>
        <a:lstStyle/>
        <a:p>
          <a:endParaRPr lang="da-DK"/>
        </a:p>
      </dgm:t>
    </dgm:pt>
    <dgm:pt modelId="{9BEF2309-58CD-4F36-AB6F-DC0372B24B11}" type="sibTrans" cxnId="{0D979056-5542-473C-A2C1-A662ACB0875D}">
      <dgm:prSet/>
      <dgm:spPr/>
      <dgm:t>
        <a:bodyPr/>
        <a:lstStyle/>
        <a:p>
          <a:endParaRPr lang="da-DK"/>
        </a:p>
      </dgm:t>
    </dgm:pt>
    <dgm:pt modelId="{6096142D-37C6-4BED-8225-027734356B0F}">
      <dgm:prSet/>
      <dgm:spPr/>
      <dgm:t>
        <a:bodyPr/>
        <a:lstStyle/>
        <a:p>
          <a:r>
            <a:rPr lang="da-DK" baseline="0"/>
            <a:t>Rabatter og oplevelser</a:t>
          </a:r>
          <a:endParaRPr lang="da-DK"/>
        </a:p>
      </dgm:t>
    </dgm:pt>
    <dgm:pt modelId="{F0CE6AD5-880E-4EED-9FED-A855D06A796D}" type="parTrans" cxnId="{F1E2A0EF-5503-4677-8CA8-C1B64DFF0D36}">
      <dgm:prSet/>
      <dgm:spPr/>
      <dgm:t>
        <a:bodyPr/>
        <a:lstStyle/>
        <a:p>
          <a:endParaRPr lang="da-DK"/>
        </a:p>
      </dgm:t>
    </dgm:pt>
    <dgm:pt modelId="{5CA4C6EE-E2D1-4B19-8343-9C93D214E317}" type="sibTrans" cxnId="{F1E2A0EF-5503-4677-8CA8-C1B64DFF0D36}">
      <dgm:prSet/>
      <dgm:spPr/>
      <dgm:t>
        <a:bodyPr/>
        <a:lstStyle/>
        <a:p>
          <a:endParaRPr lang="da-DK"/>
        </a:p>
      </dgm:t>
    </dgm:pt>
    <dgm:pt modelId="{E63F6224-A2A1-4FAE-9964-DCA258446C40}">
      <dgm:prSet/>
      <dgm:spPr/>
      <dgm:t>
        <a:bodyPr/>
        <a:lstStyle/>
        <a:p>
          <a:r>
            <a:rPr lang="da-DK" baseline="0"/>
            <a:t>Faglig udvikling</a:t>
          </a:r>
          <a:endParaRPr lang="da-DK"/>
        </a:p>
      </dgm:t>
    </dgm:pt>
    <dgm:pt modelId="{9C50CEE5-9F7D-4DAD-8DB7-CA630B7947AB}" type="parTrans" cxnId="{954D3959-093E-4BEF-9E7C-5DBCE00161CD}">
      <dgm:prSet/>
      <dgm:spPr/>
      <dgm:t>
        <a:bodyPr/>
        <a:lstStyle/>
        <a:p>
          <a:endParaRPr lang="da-DK"/>
        </a:p>
      </dgm:t>
    </dgm:pt>
    <dgm:pt modelId="{4A96DB78-A0D7-4A89-ABA9-DD08FB710695}" type="sibTrans" cxnId="{954D3959-093E-4BEF-9E7C-5DBCE00161CD}">
      <dgm:prSet/>
      <dgm:spPr/>
      <dgm:t>
        <a:bodyPr/>
        <a:lstStyle/>
        <a:p>
          <a:endParaRPr lang="da-DK"/>
        </a:p>
      </dgm:t>
    </dgm:pt>
    <dgm:pt modelId="{39F43D3F-0588-4CDF-A0AD-54DBD7D9EB63}">
      <dgm:prSet/>
      <dgm:spPr/>
      <dgm:t>
        <a:bodyPr/>
        <a:lstStyle/>
        <a:p>
          <a:r>
            <a:rPr lang="da-DK" baseline="0"/>
            <a:t>Tjek på løn og økonomi</a:t>
          </a:r>
          <a:endParaRPr lang="da-DK"/>
        </a:p>
      </dgm:t>
    </dgm:pt>
    <dgm:pt modelId="{F2EFABC7-EC66-4445-879F-F30D998E3EEC}" type="parTrans" cxnId="{43A01A6F-9EEB-496C-B8FE-404F9402DBC9}">
      <dgm:prSet/>
      <dgm:spPr/>
      <dgm:t>
        <a:bodyPr/>
        <a:lstStyle/>
        <a:p>
          <a:endParaRPr lang="da-DK"/>
        </a:p>
      </dgm:t>
    </dgm:pt>
    <dgm:pt modelId="{CC4D946C-A7B5-4600-8AA8-2EABEAB2025D}" type="sibTrans" cxnId="{43A01A6F-9EEB-496C-B8FE-404F9402DBC9}">
      <dgm:prSet/>
      <dgm:spPr/>
      <dgm:t>
        <a:bodyPr/>
        <a:lstStyle/>
        <a:p>
          <a:endParaRPr lang="da-DK"/>
        </a:p>
      </dgm:t>
    </dgm:pt>
    <dgm:pt modelId="{B1CFB30A-4C2D-4F26-8114-C21DCB4605D6}">
      <dgm:prSet/>
      <dgm:spPr/>
      <dgm:t>
        <a:bodyPr/>
        <a:lstStyle/>
        <a:p>
          <a:r>
            <a:rPr lang="da-DK" baseline="0"/>
            <a:t>Stærk partner på arbejdet</a:t>
          </a:r>
          <a:endParaRPr lang="da-DK"/>
        </a:p>
      </dgm:t>
    </dgm:pt>
    <dgm:pt modelId="{F83AC815-BBA4-43E3-BDD1-C0EF5548CB85}" type="parTrans" cxnId="{A1D687D5-4696-4910-884E-1CD93A57FD19}">
      <dgm:prSet/>
      <dgm:spPr/>
      <dgm:t>
        <a:bodyPr/>
        <a:lstStyle/>
        <a:p>
          <a:endParaRPr lang="da-DK"/>
        </a:p>
      </dgm:t>
    </dgm:pt>
    <dgm:pt modelId="{E1F94DA8-E348-4780-86D4-1EAB767A60DF}" type="sibTrans" cxnId="{A1D687D5-4696-4910-884E-1CD93A57FD19}">
      <dgm:prSet/>
      <dgm:spPr/>
      <dgm:t>
        <a:bodyPr/>
        <a:lstStyle/>
        <a:p>
          <a:endParaRPr lang="da-DK"/>
        </a:p>
      </dgm:t>
    </dgm:pt>
    <dgm:pt modelId="{33215D71-7C54-464A-BA1D-BAA329341806}">
      <dgm:prSet/>
      <dgm:spPr/>
      <dgm:t>
        <a:bodyPr/>
        <a:lstStyle/>
        <a:p>
          <a:r>
            <a:rPr lang="da-DK" baseline="0"/>
            <a:t>Et godt arbejdsliv</a:t>
          </a:r>
          <a:endParaRPr lang="da-DK"/>
        </a:p>
      </dgm:t>
    </dgm:pt>
    <dgm:pt modelId="{279BBDC5-A2F3-4FF2-B539-287AA9BE844E}" type="parTrans" cxnId="{F6671FB1-C905-41E0-B864-291D6449C64E}">
      <dgm:prSet/>
      <dgm:spPr/>
      <dgm:t>
        <a:bodyPr/>
        <a:lstStyle/>
        <a:p>
          <a:endParaRPr lang="da-DK"/>
        </a:p>
      </dgm:t>
    </dgm:pt>
    <dgm:pt modelId="{87B96DC9-35F3-4A66-84BE-199644151130}" type="sibTrans" cxnId="{F6671FB1-C905-41E0-B864-291D6449C64E}">
      <dgm:prSet/>
      <dgm:spPr/>
      <dgm:t>
        <a:bodyPr/>
        <a:lstStyle/>
        <a:p>
          <a:endParaRPr lang="da-DK"/>
        </a:p>
      </dgm:t>
    </dgm:pt>
    <dgm:pt modelId="{C1CB0665-638B-4EEA-BAF2-A9B3C8E096EA}" type="pres">
      <dgm:prSet presAssocID="{96A1545A-39E3-45CC-ABC3-A9C9B67E0489}" presName="compositeShape" presStyleCnt="0">
        <dgm:presLayoutVars>
          <dgm:chMax val="7"/>
          <dgm:dir/>
          <dgm:resizeHandles val="exact"/>
        </dgm:presLayoutVars>
      </dgm:prSet>
      <dgm:spPr/>
    </dgm:pt>
    <dgm:pt modelId="{13490D72-CC0C-4DC4-BC13-3BC3D107F5DB}" type="pres">
      <dgm:prSet presAssocID="{88292563-925C-443F-BE12-3DB35EEA54EA}" presName="circ1" presStyleLbl="vennNode1" presStyleIdx="0" presStyleCnt="7"/>
      <dgm:spPr/>
    </dgm:pt>
    <dgm:pt modelId="{91F397FC-E250-4FC2-AE6A-325F16C90803}" type="pres">
      <dgm:prSet presAssocID="{88292563-925C-443F-BE12-3DB35EEA54EA}" presName="circ1Tx" presStyleLbl="revTx" presStyleIdx="0" presStyleCnt="0">
        <dgm:presLayoutVars>
          <dgm:chMax val="0"/>
          <dgm:chPref val="0"/>
          <dgm:bulletEnabled val="1"/>
        </dgm:presLayoutVars>
      </dgm:prSet>
      <dgm:spPr/>
    </dgm:pt>
    <dgm:pt modelId="{C03871D3-C695-4191-BE79-7CFA5DD226A9}" type="pres">
      <dgm:prSet presAssocID="{F34996F3-74E5-4618-A917-FB6DE0F5A10D}" presName="circ2" presStyleLbl="vennNode1" presStyleIdx="1" presStyleCnt="7"/>
      <dgm:spPr/>
    </dgm:pt>
    <dgm:pt modelId="{BE499972-14BF-4752-B2F7-2D6D2F48DC20}" type="pres">
      <dgm:prSet presAssocID="{F34996F3-74E5-4618-A917-FB6DE0F5A10D}" presName="circ2Tx" presStyleLbl="revTx" presStyleIdx="0" presStyleCnt="0">
        <dgm:presLayoutVars>
          <dgm:chMax val="0"/>
          <dgm:chPref val="0"/>
          <dgm:bulletEnabled val="1"/>
        </dgm:presLayoutVars>
      </dgm:prSet>
      <dgm:spPr/>
    </dgm:pt>
    <dgm:pt modelId="{526AB842-DEB4-4882-8FDF-EE0169AACA87}" type="pres">
      <dgm:prSet presAssocID="{6096142D-37C6-4BED-8225-027734356B0F}" presName="circ3" presStyleLbl="vennNode1" presStyleIdx="2" presStyleCnt="7"/>
      <dgm:spPr/>
    </dgm:pt>
    <dgm:pt modelId="{F888428E-9511-4C8C-8ACF-287503E88F81}" type="pres">
      <dgm:prSet presAssocID="{6096142D-37C6-4BED-8225-027734356B0F}" presName="circ3Tx" presStyleLbl="revTx" presStyleIdx="0" presStyleCnt="0">
        <dgm:presLayoutVars>
          <dgm:chMax val="0"/>
          <dgm:chPref val="0"/>
          <dgm:bulletEnabled val="1"/>
        </dgm:presLayoutVars>
      </dgm:prSet>
      <dgm:spPr/>
    </dgm:pt>
    <dgm:pt modelId="{DBA0F1E6-0AD5-4A54-A1E8-B35DD03197C0}" type="pres">
      <dgm:prSet presAssocID="{E63F6224-A2A1-4FAE-9964-DCA258446C40}" presName="circ4" presStyleLbl="vennNode1" presStyleIdx="3" presStyleCnt="7"/>
      <dgm:spPr/>
    </dgm:pt>
    <dgm:pt modelId="{231E33A3-0FC5-4958-984C-B287848AE6EC}" type="pres">
      <dgm:prSet presAssocID="{E63F6224-A2A1-4FAE-9964-DCA258446C40}" presName="circ4Tx" presStyleLbl="revTx" presStyleIdx="0" presStyleCnt="0">
        <dgm:presLayoutVars>
          <dgm:chMax val="0"/>
          <dgm:chPref val="0"/>
          <dgm:bulletEnabled val="1"/>
        </dgm:presLayoutVars>
      </dgm:prSet>
      <dgm:spPr/>
    </dgm:pt>
    <dgm:pt modelId="{B3C5B43A-3A36-4703-B6FD-A5E7834C066A}" type="pres">
      <dgm:prSet presAssocID="{39F43D3F-0588-4CDF-A0AD-54DBD7D9EB63}" presName="circ5" presStyleLbl="vennNode1" presStyleIdx="4" presStyleCnt="7"/>
      <dgm:spPr/>
    </dgm:pt>
    <dgm:pt modelId="{3E29F42C-63F0-40BC-8EE0-8D85DCA28366}" type="pres">
      <dgm:prSet presAssocID="{39F43D3F-0588-4CDF-A0AD-54DBD7D9EB63}" presName="circ5Tx" presStyleLbl="revTx" presStyleIdx="0" presStyleCnt="0">
        <dgm:presLayoutVars>
          <dgm:chMax val="0"/>
          <dgm:chPref val="0"/>
          <dgm:bulletEnabled val="1"/>
        </dgm:presLayoutVars>
      </dgm:prSet>
      <dgm:spPr/>
    </dgm:pt>
    <dgm:pt modelId="{68ADB34E-75C4-4268-8703-6CCD668E7D0F}" type="pres">
      <dgm:prSet presAssocID="{B1CFB30A-4C2D-4F26-8114-C21DCB4605D6}" presName="circ6" presStyleLbl="vennNode1" presStyleIdx="5" presStyleCnt="7"/>
      <dgm:spPr/>
    </dgm:pt>
    <dgm:pt modelId="{E5CBAD7D-53A9-40AB-B1FC-DEC154E915C4}" type="pres">
      <dgm:prSet presAssocID="{B1CFB30A-4C2D-4F26-8114-C21DCB4605D6}" presName="circ6Tx" presStyleLbl="revTx" presStyleIdx="0" presStyleCnt="0">
        <dgm:presLayoutVars>
          <dgm:chMax val="0"/>
          <dgm:chPref val="0"/>
          <dgm:bulletEnabled val="1"/>
        </dgm:presLayoutVars>
      </dgm:prSet>
      <dgm:spPr/>
    </dgm:pt>
    <dgm:pt modelId="{4978203B-B1B0-4289-AEA4-303AD31FA089}" type="pres">
      <dgm:prSet presAssocID="{33215D71-7C54-464A-BA1D-BAA329341806}" presName="circ7" presStyleLbl="vennNode1" presStyleIdx="6" presStyleCnt="7"/>
      <dgm:spPr/>
    </dgm:pt>
    <dgm:pt modelId="{F2562C08-35E3-4E1A-9D7A-7AE13510D1C4}" type="pres">
      <dgm:prSet presAssocID="{33215D71-7C54-464A-BA1D-BAA329341806}" presName="circ7Tx" presStyleLbl="revTx" presStyleIdx="0" presStyleCnt="0">
        <dgm:presLayoutVars>
          <dgm:chMax val="0"/>
          <dgm:chPref val="0"/>
          <dgm:bulletEnabled val="1"/>
        </dgm:presLayoutVars>
      </dgm:prSet>
      <dgm:spPr/>
    </dgm:pt>
  </dgm:ptLst>
  <dgm:cxnLst>
    <dgm:cxn modelId="{010A4102-62D3-4DCD-9538-9D8DC81160E5}" srcId="{96A1545A-39E3-45CC-ABC3-A9C9B67E0489}" destId="{88292563-925C-443F-BE12-3DB35EEA54EA}" srcOrd="0" destOrd="0" parTransId="{3AA52028-3EF4-4E8C-A1D4-5AAA0A9DCF07}" sibTransId="{DF7C00DF-E80E-4EBA-A5AA-8A2F12DA9CF6}"/>
    <dgm:cxn modelId="{C267281D-9C24-4FFF-BE63-0503ADA6A9E4}" type="presOf" srcId="{F34996F3-74E5-4618-A917-FB6DE0F5A10D}" destId="{BE499972-14BF-4752-B2F7-2D6D2F48DC20}" srcOrd="0" destOrd="0" presId="urn:microsoft.com/office/officeart/2005/8/layout/venn1"/>
    <dgm:cxn modelId="{C389AA4D-6271-415D-BA74-2144C75C95B0}" type="presOf" srcId="{B1CFB30A-4C2D-4F26-8114-C21DCB4605D6}" destId="{E5CBAD7D-53A9-40AB-B1FC-DEC154E915C4}" srcOrd="0" destOrd="0" presId="urn:microsoft.com/office/officeart/2005/8/layout/venn1"/>
    <dgm:cxn modelId="{43A01A6F-9EEB-496C-B8FE-404F9402DBC9}" srcId="{96A1545A-39E3-45CC-ABC3-A9C9B67E0489}" destId="{39F43D3F-0588-4CDF-A0AD-54DBD7D9EB63}" srcOrd="4" destOrd="0" parTransId="{F2EFABC7-EC66-4445-879F-F30D998E3EEC}" sibTransId="{CC4D946C-A7B5-4600-8AA8-2EABEAB2025D}"/>
    <dgm:cxn modelId="{0D979056-5542-473C-A2C1-A662ACB0875D}" srcId="{96A1545A-39E3-45CC-ABC3-A9C9B67E0489}" destId="{F34996F3-74E5-4618-A917-FB6DE0F5A10D}" srcOrd="1" destOrd="0" parTransId="{02099931-962C-43BA-9AC5-7C60F30A9909}" sibTransId="{9BEF2309-58CD-4F36-AB6F-DC0372B24B11}"/>
    <dgm:cxn modelId="{954D3959-093E-4BEF-9E7C-5DBCE00161CD}" srcId="{96A1545A-39E3-45CC-ABC3-A9C9B67E0489}" destId="{E63F6224-A2A1-4FAE-9964-DCA258446C40}" srcOrd="3" destOrd="0" parTransId="{9C50CEE5-9F7D-4DAD-8DB7-CA630B7947AB}" sibTransId="{4A96DB78-A0D7-4A89-ABA9-DD08FB710695}"/>
    <dgm:cxn modelId="{034E649B-D2E8-46EF-923E-3600BD193969}" type="presOf" srcId="{33215D71-7C54-464A-BA1D-BAA329341806}" destId="{F2562C08-35E3-4E1A-9D7A-7AE13510D1C4}" srcOrd="0" destOrd="0" presId="urn:microsoft.com/office/officeart/2005/8/layout/venn1"/>
    <dgm:cxn modelId="{9C8F929F-3B8B-411E-A991-85A88D07649A}" type="presOf" srcId="{6096142D-37C6-4BED-8225-027734356B0F}" destId="{F888428E-9511-4C8C-8ACF-287503E88F81}" srcOrd="0" destOrd="0" presId="urn:microsoft.com/office/officeart/2005/8/layout/venn1"/>
    <dgm:cxn modelId="{F6671FB1-C905-41E0-B864-291D6449C64E}" srcId="{96A1545A-39E3-45CC-ABC3-A9C9B67E0489}" destId="{33215D71-7C54-464A-BA1D-BAA329341806}" srcOrd="6" destOrd="0" parTransId="{279BBDC5-A2F3-4FF2-B539-287AA9BE844E}" sibTransId="{87B96DC9-35F3-4A66-84BE-199644151130}"/>
    <dgm:cxn modelId="{915D71BA-E229-47AA-AC77-D59403A6131D}" type="presOf" srcId="{E63F6224-A2A1-4FAE-9964-DCA258446C40}" destId="{231E33A3-0FC5-4958-984C-B287848AE6EC}" srcOrd="0" destOrd="0" presId="urn:microsoft.com/office/officeart/2005/8/layout/venn1"/>
    <dgm:cxn modelId="{B40FDEBB-BD04-40B0-8EFE-9D77D5FC149D}" type="presOf" srcId="{39F43D3F-0588-4CDF-A0AD-54DBD7D9EB63}" destId="{3E29F42C-63F0-40BC-8EE0-8D85DCA28366}" srcOrd="0" destOrd="0" presId="urn:microsoft.com/office/officeart/2005/8/layout/venn1"/>
    <dgm:cxn modelId="{A1D687D5-4696-4910-884E-1CD93A57FD19}" srcId="{96A1545A-39E3-45CC-ABC3-A9C9B67E0489}" destId="{B1CFB30A-4C2D-4F26-8114-C21DCB4605D6}" srcOrd="5" destOrd="0" parTransId="{F83AC815-BBA4-43E3-BDD1-C0EF5548CB85}" sibTransId="{E1F94DA8-E348-4780-86D4-1EAB767A60DF}"/>
    <dgm:cxn modelId="{30A452DD-B3D2-4546-B593-375E74289AD6}" type="presOf" srcId="{96A1545A-39E3-45CC-ABC3-A9C9B67E0489}" destId="{C1CB0665-638B-4EEA-BAF2-A9B3C8E096EA}" srcOrd="0" destOrd="0" presId="urn:microsoft.com/office/officeart/2005/8/layout/venn1"/>
    <dgm:cxn modelId="{11B983EA-CE4A-44F1-B670-F3716C39E477}" type="presOf" srcId="{88292563-925C-443F-BE12-3DB35EEA54EA}" destId="{91F397FC-E250-4FC2-AE6A-325F16C90803}" srcOrd="0" destOrd="0" presId="urn:microsoft.com/office/officeart/2005/8/layout/venn1"/>
    <dgm:cxn modelId="{F1E2A0EF-5503-4677-8CA8-C1B64DFF0D36}" srcId="{96A1545A-39E3-45CC-ABC3-A9C9B67E0489}" destId="{6096142D-37C6-4BED-8225-027734356B0F}" srcOrd="2" destOrd="0" parTransId="{F0CE6AD5-880E-4EED-9FED-A855D06A796D}" sibTransId="{5CA4C6EE-E2D1-4B19-8343-9C93D214E317}"/>
    <dgm:cxn modelId="{BE1B4613-9D40-4FA8-B0DC-BFB13AD37EA8}" type="presParOf" srcId="{C1CB0665-638B-4EEA-BAF2-A9B3C8E096EA}" destId="{13490D72-CC0C-4DC4-BC13-3BC3D107F5DB}" srcOrd="0" destOrd="0" presId="urn:microsoft.com/office/officeart/2005/8/layout/venn1"/>
    <dgm:cxn modelId="{8DB3ABA4-E76E-4488-B8C2-6884536DA959}" type="presParOf" srcId="{C1CB0665-638B-4EEA-BAF2-A9B3C8E096EA}" destId="{91F397FC-E250-4FC2-AE6A-325F16C90803}" srcOrd="1" destOrd="0" presId="urn:microsoft.com/office/officeart/2005/8/layout/venn1"/>
    <dgm:cxn modelId="{D3A1F05F-532B-4961-AC73-DD2CE0E8C0EC}" type="presParOf" srcId="{C1CB0665-638B-4EEA-BAF2-A9B3C8E096EA}" destId="{C03871D3-C695-4191-BE79-7CFA5DD226A9}" srcOrd="2" destOrd="0" presId="urn:microsoft.com/office/officeart/2005/8/layout/venn1"/>
    <dgm:cxn modelId="{8BE8754A-1A5B-43C6-B6F6-23DFB98DB28C}" type="presParOf" srcId="{C1CB0665-638B-4EEA-BAF2-A9B3C8E096EA}" destId="{BE499972-14BF-4752-B2F7-2D6D2F48DC20}" srcOrd="3" destOrd="0" presId="urn:microsoft.com/office/officeart/2005/8/layout/venn1"/>
    <dgm:cxn modelId="{26641F46-2643-47E2-9ACE-15D2F67016A0}" type="presParOf" srcId="{C1CB0665-638B-4EEA-BAF2-A9B3C8E096EA}" destId="{526AB842-DEB4-4882-8FDF-EE0169AACA87}" srcOrd="4" destOrd="0" presId="urn:microsoft.com/office/officeart/2005/8/layout/venn1"/>
    <dgm:cxn modelId="{D4204860-6E25-4CC9-AC54-3266F869AEEE}" type="presParOf" srcId="{C1CB0665-638B-4EEA-BAF2-A9B3C8E096EA}" destId="{F888428E-9511-4C8C-8ACF-287503E88F81}" srcOrd="5" destOrd="0" presId="urn:microsoft.com/office/officeart/2005/8/layout/venn1"/>
    <dgm:cxn modelId="{357AA2F1-3039-4293-8831-ECEDB90D69A4}" type="presParOf" srcId="{C1CB0665-638B-4EEA-BAF2-A9B3C8E096EA}" destId="{DBA0F1E6-0AD5-4A54-A1E8-B35DD03197C0}" srcOrd="6" destOrd="0" presId="urn:microsoft.com/office/officeart/2005/8/layout/venn1"/>
    <dgm:cxn modelId="{E9AD799F-E7CF-41A3-BA2D-B8F207193BED}" type="presParOf" srcId="{C1CB0665-638B-4EEA-BAF2-A9B3C8E096EA}" destId="{231E33A3-0FC5-4958-984C-B287848AE6EC}" srcOrd="7" destOrd="0" presId="urn:microsoft.com/office/officeart/2005/8/layout/venn1"/>
    <dgm:cxn modelId="{AA19D9CB-7D3F-4050-A2F0-28F78AE1AA90}" type="presParOf" srcId="{C1CB0665-638B-4EEA-BAF2-A9B3C8E096EA}" destId="{B3C5B43A-3A36-4703-B6FD-A5E7834C066A}" srcOrd="8" destOrd="0" presId="urn:microsoft.com/office/officeart/2005/8/layout/venn1"/>
    <dgm:cxn modelId="{40B3C6F8-7A5F-4B63-8F40-65C1FD151B8B}" type="presParOf" srcId="{C1CB0665-638B-4EEA-BAF2-A9B3C8E096EA}" destId="{3E29F42C-63F0-40BC-8EE0-8D85DCA28366}" srcOrd="9" destOrd="0" presId="urn:microsoft.com/office/officeart/2005/8/layout/venn1"/>
    <dgm:cxn modelId="{24199FCA-8D49-48D4-9D4C-04928098ECE0}" type="presParOf" srcId="{C1CB0665-638B-4EEA-BAF2-A9B3C8E096EA}" destId="{68ADB34E-75C4-4268-8703-6CCD668E7D0F}" srcOrd="10" destOrd="0" presId="urn:microsoft.com/office/officeart/2005/8/layout/venn1"/>
    <dgm:cxn modelId="{B3B2D249-1F04-4F49-93E6-298217A9FFC2}" type="presParOf" srcId="{C1CB0665-638B-4EEA-BAF2-A9B3C8E096EA}" destId="{E5CBAD7D-53A9-40AB-B1FC-DEC154E915C4}" srcOrd="11" destOrd="0" presId="urn:microsoft.com/office/officeart/2005/8/layout/venn1"/>
    <dgm:cxn modelId="{5B9E44BF-5F2A-4BA2-9AED-0684D106422D}" type="presParOf" srcId="{C1CB0665-638B-4EEA-BAF2-A9B3C8E096EA}" destId="{4978203B-B1B0-4289-AEA4-303AD31FA089}" srcOrd="12" destOrd="0" presId="urn:microsoft.com/office/officeart/2005/8/layout/venn1"/>
    <dgm:cxn modelId="{74FE1CA1-EEA7-4269-A8CB-2BF399723065}" type="presParOf" srcId="{C1CB0665-638B-4EEA-BAF2-A9B3C8E096EA}" destId="{F2562C08-35E3-4E1A-9D7A-7AE13510D1C4}"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54131C-81D5-4223-AC72-A9CF94D382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a-DK"/>
        </a:p>
      </dgm:t>
    </dgm:pt>
    <dgm:pt modelId="{CDB12271-88C5-4FC0-9E12-69E9BFEADB5F}">
      <dgm:prSet/>
      <dgm:spPr>
        <a:solidFill>
          <a:srgbClr val="A41E38"/>
        </a:solidFill>
      </dgm:spPr>
      <dgm:t>
        <a:bodyPr/>
        <a:lstStyle/>
        <a:p>
          <a:r>
            <a:rPr lang="da-DK" b="1" baseline="0" dirty="0"/>
            <a:t>TR og fagforeningen er ikke hovedpersoner</a:t>
          </a:r>
          <a:endParaRPr lang="da-DK" dirty="0"/>
        </a:p>
      </dgm:t>
    </dgm:pt>
    <dgm:pt modelId="{387C7571-49EE-44E9-9808-FFB1A4348F9B}" type="parTrans" cxnId="{21346267-70BA-4F07-9640-325AB29861A8}">
      <dgm:prSet/>
      <dgm:spPr/>
      <dgm:t>
        <a:bodyPr/>
        <a:lstStyle/>
        <a:p>
          <a:endParaRPr lang="da-DK"/>
        </a:p>
      </dgm:t>
    </dgm:pt>
    <dgm:pt modelId="{4C09AE7B-B0D9-478A-BDCF-EC821298B9F6}" type="sibTrans" cxnId="{21346267-70BA-4F07-9640-325AB29861A8}">
      <dgm:prSet/>
      <dgm:spPr/>
      <dgm:t>
        <a:bodyPr/>
        <a:lstStyle/>
        <a:p>
          <a:endParaRPr lang="da-DK"/>
        </a:p>
      </dgm:t>
    </dgm:pt>
    <dgm:pt modelId="{DDE6C9F1-1240-4D93-8C8B-4D09030260DB}" type="pres">
      <dgm:prSet presAssocID="{CF54131C-81D5-4223-AC72-A9CF94D3822D}" presName="linear" presStyleCnt="0">
        <dgm:presLayoutVars>
          <dgm:animLvl val="lvl"/>
          <dgm:resizeHandles val="exact"/>
        </dgm:presLayoutVars>
      </dgm:prSet>
      <dgm:spPr/>
    </dgm:pt>
    <dgm:pt modelId="{44AE880C-43B2-4061-AA32-57FB1C90C53C}" type="pres">
      <dgm:prSet presAssocID="{CDB12271-88C5-4FC0-9E12-69E9BFEADB5F}" presName="parentText" presStyleLbl="node1" presStyleIdx="0" presStyleCnt="1">
        <dgm:presLayoutVars>
          <dgm:chMax val="0"/>
          <dgm:bulletEnabled val="1"/>
        </dgm:presLayoutVars>
      </dgm:prSet>
      <dgm:spPr/>
    </dgm:pt>
  </dgm:ptLst>
  <dgm:cxnLst>
    <dgm:cxn modelId="{087B0561-D808-4FBA-B4E5-4CA9FCF68D08}" type="presOf" srcId="{CF54131C-81D5-4223-AC72-A9CF94D3822D}" destId="{DDE6C9F1-1240-4D93-8C8B-4D09030260DB}" srcOrd="0" destOrd="0" presId="urn:microsoft.com/office/officeart/2005/8/layout/vList2"/>
    <dgm:cxn modelId="{21346267-70BA-4F07-9640-325AB29861A8}" srcId="{CF54131C-81D5-4223-AC72-A9CF94D3822D}" destId="{CDB12271-88C5-4FC0-9E12-69E9BFEADB5F}" srcOrd="0" destOrd="0" parTransId="{387C7571-49EE-44E9-9808-FFB1A4348F9B}" sibTransId="{4C09AE7B-B0D9-478A-BDCF-EC821298B9F6}"/>
    <dgm:cxn modelId="{C0CBDFA3-9C2B-4742-AFF2-804AECC71B3E}" type="presOf" srcId="{CDB12271-88C5-4FC0-9E12-69E9BFEADB5F}" destId="{44AE880C-43B2-4061-AA32-57FB1C90C53C}" srcOrd="0" destOrd="0" presId="urn:microsoft.com/office/officeart/2005/8/layout/vList2"/>
    <dgm:cxn modelId="{574F6B74-8853-4785-86D0-88921039754D}" type="presParOf" srcId="{DDE6C9F1-1240-4D93-8C8B-4D09030260DB}" destId="{44AE880C-43B2-4061-AA32-57FB1C90C53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553423A-2B5C-492D-BC60-4B49CFEF82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a-DK"/>
        </a:p>
      </dgm:t>
    </dgm:pt>
    <dgm:pt modelId="{4D7B9F9B-98F8-4DFC-AE24-62C6C63BE40B}">
      <dgm:prSet/>
      <dgm:spPr>
        <a:solidFill>
          <a:srgbClr val="A41E38"/>
        </a:solidFill>
      </dgm:spPr>
      <dgm:t>
        <a:bodyPr/>
        <a:lstStyle/>
        <a:p>
          <a:r>
            <a:rPr lang="da-DK" b="1" dirty="0"/>
            <a:t>Kollegaen er hovedperson og TR og fagforening er </a:t>
          </a:r>
          <a:r>
            <a:rPr lang="da-DK" b="1" i="1" dirty="0"/>
            <a:t>løsningen</a:t>
          </a:r>
          <a:r>
            <a:rPr lang="da-DK" b="1" dirty="0"/>
            <a:t> </a:t>
          </a:r>
          <a:endParaRPr lang="da-DK" dirty="0"/>
        </a:p>
      </dgm:t>
    </dgm:pt>
    <dgm:pt modelId="{0EAAAA04-65B6-4990-AC62-ED856969AEAF}" type="parTrans" cxnId="{1AD26548-65E2-49CB-9F64-8519B005F667}">
      <dgm:prSet/>
      <dgm:spPr/>
      <dgm:t>
        <a:bodyPr/>
        <a:lstStyle/>
        <a:p>
          <a:endParaRPr lang="da-DK"/>
        </a:p>
      </dgm:t>
    </dgm:pt>
    <dgm:pt modelId="{F9C77BBF-6FFF-4EE2-8579-FF07B333F8BB}" type="sibTrans" cxnId="{1AD26548-65E2-49CB-9F64-8519B005F667}">
      <dgm:prSet/>
      <dgm:spPr/>
      <dgm:t>
        <a:bodyPr/>
        <a:lstStyle/>
        <a:p>
          <a:endParaRPr lang="da-DK"/>
        </a:p>
      </dgm:t>
    </dgm:pt>
    <dgm:pt modelId="{E65A0CFF-165F-4C57-9D8A-90BF9DE92DB4}" type="pres">
      <dgm:prSet presAssocID="{2553423A-2B5C-492D-BC60-4B49CFEF82FE}" presName="linear" presStyleCnt="0">
        <dgm:presLayoutVars>
          <dgm:animLvl val="lvl"/>
          <dgm:resizeHandles val="exact"/>
        </dgm:presLayoutVars>
      </dgm:prSet>
      <dgm:spPr/>
    </dgm:pt>
    <dgm:pt modelId="{D4838C1E-7013-4828-8951-00274A6652FF}" type="pres">
      <dgm:prSet presAssocID="{4D7B9F9B-98F8-4DFC-AE24-62C6C63BE40B}" presName="parentText" presStyleLbl="node1" presStyleIdx="0" presStyleCnt="1">
        <dgm:presLayoutVars>
          <dgm:chMax val="0"/>
          <dgm:bulletEnabled val="1"/>
        </dgm:presLayoutVars>
      </dgm:prSet>
      <dgm:spPr/>
    </dgm:pt>
  </dgm:ptLst>
  <dgm:cxnLst>
    <dgm:cxn modelId="{1AD26548-65E2-49CB-9F64-8519B005F667}" srcId="{2553423A-2B5C-492D-BC60-4B49CFEF82FE}" destId="{4D7B9F9B-98F8-4DFC-AE24-62C6C63BE40B}" srcOrd="0" destOrd="0" parTransId="{0EAAAA04-65B6-4990-AC62-ED856969AEAF}" sibTransId="{F9C77BBF-6FFF-4EE2-8579-FF07B333F8BB}"/>
    <dgm:cxn modelId="{30CAC873-EEC2-4ADB-A916-652866D1A8BA}" type="presOf" srcId="{2553423A-2B5C-492D-BC60-4B49CFEF82FE}" destId="{E65A0CFF-165F-4C57-9D8A-90BF9DE92DB4}" srcOrd="0" destOrd="0" presId="urn:microsoft.com/office/officeart/2005/8/layout/vList2"/>
    <dgm:cxn modelId="{0DDBC09F-15E5-455E-9CA1-48C80D5AC8DD}" type="presOf" srcId="{4D7B9F9B-98F8-4DFC-AE24-62C6C63BE40B}" destId="{D4838C1E-7013-4828-8951-00274A6652FF}" srcOrd="0" destOrd="0" presId="urn:microsoft.com/office/officeart/2005/8/layout/vList2"/>
    <dgm:cxn modelId="{C60AD09D-097D-4E04-90FB-230C5250CF4C}" type="presParOf" srcId="{E65A0CFF-165F-4C57-9D8A-90BF9DE92DB4}" destId="{D4838C1E-7013-4828-8951-00274A6652F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46A91-6F4A-48B1-B8EF-BBD2506F7126}">
      <dsp:nvSpPr>
        <dsp:cNvPr id="0" name=""/>
        <dsp:cNvSpPr/>
      </dsp:nvSpPr>
      <dsp:spPr>
        <a:xfrm rot="5400000">
          <a:off x="5410072" y="-1189323"/>
          <a:ext cx="3481070"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da-DK" sz="2300" b="1" kern="1200" dirty="0"/>
            <a:t>Onsdag den 15. Januar 		Sal - A	9-12	</a:t>
          </a:r>
          <a:endParaRPr lang="en-US" sz="2300" kern="1200" dirty="0"/>
        </a:p>
        <a:p>
          <a:pPr marL="228600" lvl="1" indent="-228600" algn="l" defTabSz="1022350">
            <a:lnSpc>
              <a:spcPct val="90000"/>
            </a:lnSpc>
            <a:spcBef>
              <a:spcPct val="0"/>
            </a:spcBef>
            <a:spcAft>
              <a:spcPct val="15000"/>
            </a:spcAft>
            <a:buChar char="•"/>
          </a:pPr>
          <a:r>
            <a:rPr lang="da-DK" sz="2300" b="1" kern="1200" dirty="0"/>
            <a:t>Onsdag den 19. Februar 	Sal - A	9-12</a:t>
          </a:r>
          <a:endParaRPr lang="en-US" sz="2300" kern="1200" dirty="0"/>
        </a:p>
        <a:p>
          <a:pPr marL="228600" lvl="1" indent="-228600" algn="l" defTabSz="1022350">
            <a:lnSpc>
              <a:spcPct val="90000"/>
            </a:lnSpc>
            <a:spcBef>
              <a:spcPct val="0"/>
            </a:spcBef>
            <a:spcAft>
              <a:spcPct val="15000"/>
            </a:spcAft>
            <a:buChar char="•"/>
          </a:pPr>
          <a:r>
            <a:rPr lang="da-DK" sz="2300" b="1" kern="1200" dirty="0"/>
            <a:t>Onsdag den 12. Marts 		Sal - A	9-12 </a:t>
          </a:r>
          <a:endParaRPr lang="en-US" sz="2300" kern="1200" dirty="0"/>
        </a:p>
        <a:p>
          <a:pPr marL="228600" lvl="1" indent="-228600" algn="l" defTabSz="1022350">
            <a:lnSpc>
              <a:spcPct val="90000"/>
            </a:lnSpc>
            <a:spcBef>
              <a:spcPct val="0"/>
            </a:spcBef>
            <a:spcAft>
              <a:spcPct val="15000"/>
            </a:spcAft>
            <a:buChar char="•"/>
          </a:pPr>
          <a:r>
            <a:rPr lang="da-DK" sz="2300" b="1" kern="1200" dirty="0"/>
            <a:t>Onsdag den 14. Maj		Sal - A	9-12</a:t>
          </a:r>
          <a:endParaRPr lang="en-US" sz="2300" kern="1200" dirty="0"/>
        </a:p>
        <a:p>
          <a:pPr marL="228600" lvl="1" indent="-228600" algn="l" defTabSz="1022350">
            <a:lnSpc>
              <a:spcPct val="90000"/>
            </a:lnSpc>
            <a:spcBef>
              <a:spcPct val="0"/>
            </a:spcBef>
            <a:spcAft>
              <a:spcPct val="15000"/>
            </a:spcAft>
            <a:buChar char="•"/>
          </a:pPr>
          <a:r>
            <a:rPr lang="da-DK" sz="2300" b="1" kern="1200" dirty="0"/>
            <a:t>Torsdag den 12. Juni 		Sal - B	9-15</a:t>
          </a:r>
          <a:endParaRPr lang="en-US" sz="2300" kern="1200" dirty="0"/>
        </a:p>
        <a:p>
          <a:pPr marL="228600" lvl="1" indent="-228600" algn="l" defTabSz="1022350">
            <a:lnSpc>
              <a:spcPct val="90000"/>
            </a:lnSpc>
            <a:spcBef>
              <a:spcPct val="0"/>
            </a:spcBef>
            <a:spcAft>
              <a:spcPct val="15000"/>
            </a:spcAft>
            <a:buChar char="•"/>
          </a:pPr>
          <a:r>
            <a:rPr lang="da-DK" sz="2300" b="1" kern="1200" dirty="0"/>
            <a:t>Onsdag den 3. September 	Sal - A	9-12</a:t>
          </a:r>
          <a:endParaRPr lang="en-US" sz="2300" kern="1200" dirty="0"/>
        </a:p>
        <a:p>
          <a:pPr marL="228600" lvl="1" indent="-228600" algn="l" defTabSz="1022350">
            <a:lnSpc>
              <a:spcPct val="90000"/>
            </a:lnSpc>
            <a:spcBef>
              <a:spcPct val="0"/>
            </a:spcBef>
            <a:spcAft>
              <a:spcPct val="15000"/>
            </a:spcAft>
            <a:buChar char="•"/>
          </a:pPr>
          <a:r>
            <a:rPr lang="da-DK" sz="2300" b="1" kern="1200" dirty="0"/>
            <a:t>Onsdag den 1. Oktober		Sal - A	9-12</a:t>
          </a:r>
          <a:endParaRPr lang="en-US" sz="2300" kern="1200" dirty="0"/>
        </a:p>
        <a:p>
          <a:pPr marL="228600" lvl="1" indent="-228600" algn="l" defTabSz="1022350">
            <a:lnSpc>
              <a:spcPct val="90000"/>
            </a:lnSpc>
            <a:spcBef>
              <a:spcPct val="0"/>
            </a:spcBef>
            <a:spcAft>
              <a:spcPct val="15000"/>
            </a:spcAft>
            <a:buChar char="•"/>
          </a:pPr>
          <a:r>
            <a:rPr lang="da-DK" sz="2300" b="1" kern="1200" dirty="0"/>
            <a:t>Onsdag den 12. November	Sal - A	9-15</a:t>
          </a:r>
          <a:endParaRPr lang="en-US" sz="2300" kern="1200" dirty="0"/>
        </a:p>
      </dsp:txBody>
      <dsp:txXfrm rot="-5400000">
        <a:off x="3785615" y="605066"/>
        <a:ext cx="6560052" cy="3141206"/>
      </dsp:txXfrm>
    </dsp:sp>
    <dsp:sp modelId="{72BBD34F-7272-4AC7-A9EB-777EF635E609}">
      <dsp:nvSpPr>
        <dsp:cNvPr id="0" name=""/>
        <dsp:cNvSpPr/>
      </dsp:nvSpPr>
      <dsp:spPr>
        <a:xfrm>
          <a:off x="0" y="0"/>
          <a:ext cx="3785616" cy="435133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da-DK" sz="6500" b="1" u="sng" kern="1200"/>
            <a:t>TR møder i LFS 2025:</a:t>
          </a:r>
          <a:endParaRPr lang="en-US" sz="6500" kern="1200"/>
        </a:p>
      </dsp:txBody>
      <dsp:txXfrm>
        <a:off x="184799" y="184799"/>
        <a:ext cx="3416018" cy="3981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51EEB-781B-4007-A7CB-E70C944EAFE2}">
      <dsp:nvSpPr>
        <dsp:cNvPr id="0" name=""/>
        <dsp:cNvSpPr/>
      </dsp:nvSpPr>
      <dsp:spPr>
        <a:xfrm>
          <a:off x="-4528123" y="-694342"/>
          <a:ext cx="5394161" cy="5394161"/>
        </a:xfrm>
        <a:prstGeom prst="blockArc">
          <a:avLst>
            <a:gd name="adj1" fmla="val 18900000"/>
            <a:gd name="adj2" fmla="val 2700000"/>
            <a:gd name="adj3" fmla="val 400"/>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4FDFF2-8AA4-4300-90EC-F612B0D722C1}">
      <dsp:nvSpPr>
        <dsp:cNvPr id="0" name=""/>
        <dsp:cNvSpPr/>
      </dsp:nvSpPr>
      <dsp:spPr>
        <a:xfrm>
          <a:off x="556973" y="400547"/>
          <a:ext cx="6477100" cy="80109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869"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dirty="0"/>
            <a:t>1. Styrkelse af den forebyggende indsats i det almene</a:t>
          </a:r>
        </a:p>
      </dsp:txBody>
      <dsp:txXfrm>
        <a:off x="556973" y="400547"/>
        <a:ext cx="6477100" cy="801095"/>
      </dsp:txXfrm>
    </dsp:sp>
    <dsp:sp modelId="{143E0B09-5D89-428C-A25B-50C724CFB3E5}">
      <dsp:nvSpPr>
        <dsp:cNvPr id="0" name=""/>
        <dsp:cNvSpPr/>
      </dsp:nvSpPr>
      <dsp:spPr>
        <a:xfrm>
          <a:off x="56288" y="300410"/>
          <a:ext cx="1001369" cy="100136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53D62A-52C9-4E28-BE93-C59EA51468CA}">
      <dsp:nvSpPr>
        <dsp:cNvPr id="0" name=""/>
        <dsp:cNvSpPr/>
      </dsp:nvSpPr>
      <dsp:spPr>
        <a:xfrm>
          <a:off x="848171" y="1602190"/>
          <a:ext cx="6185902" cy="80109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869"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2. Øget specialisering</a:t>
          </a:r>
          <a:endParaRPr lang="da-DK" sz="2200" kern="1200" dirty="0"/>
        </a:p>
      </dsp:txBody>
      <dsp:txXfrm>
        <a:off x="848171" y="1602190"/>
        <a:ext cx="6185902" cy="801095"/>
      </dsp:txXfrm>
    </dsp:sp>
    <dsp:sp modelId="{092BC92A-17E2-4037-B534-57D81B9704BC}">
      <dsp:nvSpPr>
        <dsp:cNvPr id="0" name=""/>
        <dsp:cNvSpPr/>
      </dsp:nvSpPr>
      <dsp:spPr>
        <a:xfrm>
          <a:off x="347487" y="1502053"/>
          <a:ext cx="1001369" cy="100136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2A6DD0-8EF9-41D9-8CCF-8DD658031D60}">
      <dsp:nvSpPr>
        <dsp:cNvPr id="0" name=""/>
        <dsp:cNvSpPr/>
      </dsp:nvSpPr>
      <dsp:spPr>
        <a:xfrm>
          <a:off x="556973" y="2803833"/>
          <a:ext cx="6477100" cy="80109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869"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3. Ny styringsmodel med fokus på bredere kerneforståelse</a:t>
          </a:r>
          <a:endParaRPr lang="da-DK" sz="2200" kern="1200" dirty="0"/>
        </a:p>
      </dsp:txBody>
      <dsp:txXfrm>
        <a:off x="556973" y="2803833"/>
        <a:ext cx="6477100" cy="801095"/>
      </dsp:txXfrm>
    </dsp:sp>
    <dsp:sp modelId="{BC0B616E-E29A-49D9-A3CF-107625F8877A}">
      <dsp:nvSpPr>
        <dsp:cNvPr id="0" name=""/>
        <dsp:cNvSpPr/>
      </dsp:nvSpPr>
      <dsp:spPr>
        <a:xfrm>
          <a:off x="56288" y="2703696"/>
          <a:ext cx="1001369" cy="100136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F945E-E165-4AC5-8D4C-619F589AB2B7}">
      <dsp:nvSpPr>
        <dsp:cNvPr id="0" name=""/>
        <dsp:cNvSpPr/>
      </dsp:nvSpPr>
      <dsp:spPr>
        <a:xfrm>
          <a:off x="0" y="0"/>
          <a:ext cx="7985795" cy="369313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9D442-71DB-43AC-9355-AD96564A9069}">
      <dsp:nvSpPr>
        <dsp:cNvPr id="0" name=""/>
        <dsp:cNvSpPr/>
      </dsp:nvSpPr>
      <dsp:spPr>
        <a:xfrm>
          <a:off x="97" y="959403"/>
          <a:ext cx="1168624" cy="1774330"/>
        </a:xfrm>
        <a:prstGeom prst="roundRect">
          <a:avLst/>
        </a:prstGeom>
        <a:solidFill>
          <a:schemeClr val="accent5">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ea typeface="Ebrima" panose="02000000000000000000" pitchFamily="2" charset="0"/>
              <a:cs typeface="Segoe UI" panose="020B0502040204020203" pitchFamily="34" charset="0"/>
            </a:rPr>
            <a:t>Workshops i fælles analyse- og handleplansmodel: </a:t>
          </a:r>
        </a:p>
        <a:p>
          <a:pPr marL="57150" lvl="1" indent="-57150" algn="l" defTabSz="355600">
            <a:lnSpc>
              <a:spcPct val="90000"/>
            </a:lnSpc>
            <a:spcBef>
              <a:spcPct val="0"/>
            </a:spcBef>
            <a:spcAft>
              <a:spcPct val="15000"/>
            </a:spcAft>
            <a:buChar char="•"/>
          </a:pPr>
          <a:r>
            <a:rPr lang="da-DK" sz="800" kern="1200" dirty="0"/>
            <a:t>Indsigt i det ressource-orienterede børnesyn.</a:t>
          </a:r>
        </a:p>
        <a:p>
          <a:pPr marL="57150" lvl="1" indent="-57150" algn="l" defTabSz="355600">
            <a:lnSpc>
              <a:spcPct val="90000"/>
            </a:lnSpc>
            <a:spcBef>
              <a:spcPct val="0"/>
            </a:spcBef>
            <a:spcAft>
              <a:spcPct val="15000"/>
            </a:spcAft>
            <a:buChar char="•"/>
          </a:pPr>
          <a:r>
            <a:rPr lang="da-DK" sz="800" kern="1200" dirty="0"/>
            <a:t>Kendskab til fælles analysemetode og systematik for handleplaner.</a:t>
          </a:r>
        </a:p>
        <a:p>
          <a:pPr marL="57150" lvl="1" indent="-57150" algn="l" defTabSz="355600">
            <a:lnSpc>
              <a:spcPct val="90000"/>
            </a:lnSpc>
            <a:spcBef>
              <a:spcPct val="0"/>
            </a:spcBef>
            <a:spcAft>
              <a:spcPct val="15000"/>
            </a:spcAft>
            <a:buChar char="•"/>
          </a:pPr>
          <a:r>
            <a:rPr lang="da-DK" sz="800" b="0" i="1" kern="1200" dirty="0">
              <a:latin typeface="Segoe UI" panose="020B0502040204020203" pitchFamily="34" charset="0"/>
              <a:ea typeface="Ebrima" panose="02000000000000000000" pitchFamily="2" charset="0"/>
              <a:cs typeface="Segoe UI" panose="020B0502040204020203" pitchFamily="34" charset="0"/>
            </a:rPr>
            <a:t>Deltagere: </a:t>
          </a:r>
          <a:r>
            <a:rPr lang="da-DK" sz="800" kern="1200" dirty="0">
              <a:latin typeface="Segoe UI" panose="020B0502040204020203" pitchFamily="34" charset="0"/>
              <a:ea typeface="Ebrima" panose="02000000000000000000" pitchFamily="2" charset="0"/>
              <a:cs typeface="Segoe UI" panose="020B0502040204020203" pitchFamily="34" charset="0"/>
            </a:rPr>
            <a:t>Pædagoger</a:t>
          </a:r>
        </a:p>
        <a:p>
          <a:pPr marL="57150" lvl="1" indent="-57150" algn="l" defTabSz="355600">
            <a:lnSpc>
              <a:spcPct val="90000"/>
            </a:lnSpc>
            <a:spcBef>
              <a:spcPct val="0"/>
            </a:spcBef>
            <a:spcAft>
              <a:spcPct val="15000"/>
            </a:spcAft>
            <a:buChar char="•"/>
          </a:pPr>
          <a:r>
            <a:rPr lang="da-DK" sz="800" kern="1200" dirty="0">
              <a:latin typeface="Segoe UI" panose="020B0502040204020203" pitchFamily="34" charset="0"/>
              <a:ea typeface="Ebrima" panose="02000000000000000000" pitchFamily="2" charset="0"/>
              <a:cs typeface="Segoe UI" panose="020B0502040204020203" pitchFamily="34" charset="0"/>
            </a:rPr>
            <a:t>Ledelsesteams</a:t>
          </a:r>
          <a:endParaRPr lang="da-DK" sz="800" b="1" kern="1200" dirty="0">
            <a:ea typeface="Ebrima" panose="02000000000000000000" pitchFamily="2" charset="0"/>
            <a:cs typeface="Segoe UI" panose="020B0502040204020203" pitchFamily="34" charset="0"/>
          </a:endParaRPr>
        </a:p>
      </dsp:txBody>
      <dsp:txXfrm>
        <a:off x="57145" y="1016451"/>
        <a:ext cx="1054528" cy="1660234"/>
      </dsp:txXfrm>
    </dsp:sp>
    <dsp:sp modelId="{619D1653-93BA-4051-AEDB-089BE811A82A}">
      <dsp:nvSpPr>
        <dsp:cNvPr id="0" name=""/>
        <dsp:cNvSpPr/>
      </dsp:nvSpPr>
      <dsp:spPr>
        <a:xfrm>
          <a:off x="1363493" y="959403"/>
          <a:ext cx="1168624" cy="1774330"/>
        </a:xfrm>
        <a:prstGeom prst="roundRect">
          <a:avLst/>
        </a:prstGeom>
        <a:solidFill>
          <a:schemeClr val="accent5">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Forløb om guidet leg</a:t>
          </a:r>
          <a:endParaRPr lang="da-DK" sz="800" kern="1200" dirty="0"/>
        </a:p>
        <a:p>
          <a:pPr marL="57150" lvl="1" indent="-57150" algn="l" defTabSz="355600">
            <a:lnSpc>
              <a:spcPct val="90000"/>
            </a:lnSpc>
            <a:spcBef>
              <a:spcPct val="0"/>
            </a:spcBef>
            <a:spcAft>
              <a:spcPct val="15000"/>
            </a:spcAft>
            <a:buFont typeface="Arial" panose="020B0604020202020204" pitchFamily="34" charset="0"/>
            <a:buChar char="•"/>
          </a:pPr>
          <a:r>
            <a:rPr lang="da-DK" sz="800" kern="1200" dirty="0"/>
            <a:t>Forløb med Søren Schmidt</a:t>
          </a:r>
        </a:p>
        <a:p>
          <a:pPr marL="57150" lvl="1" indent="-57150" algn="l" defTabSz="355600">
            <a:lnSpc>
              <a:spcPct val="90000"/>
            </a:lnSpc>
            <a:spcBef>
              <a:spcPct val="0"/>
            </a:spcBef>
            <a:spcAft>
              <a:spcPct val="15000"/>
            </a:spcAft>
            <a:buFont typeface="Arial" panose="020B0604020202020204" pitchFamily="34" charset="0"/>
            <a:buChar char="•"/>
          </a:pPr>
          <a:r>
            <a:rPr lang="da-DK" sz="800" kern="1200" dirty="0"/>
            <a:t>Kompetenceløft ift. at støtte, guide og rammesætte børns leg og dagtilbuddets legekultur.</a:t>
          </a:r>
        </a:p>
        <a:p>
          <a:pPr marL="57150" lvl="1" indent="-57150" algn="l" defTabSz="355600">
            <a:lnSpc>
              <a:spcPct val="90000"/>
            </a:lnSpc>
            <a:spcBef>
              <a:spcPct val="0"/>
            </a:spcBef>
            <a:spcAft>
              <a:spcPct val="15000"/>
            </a:spcAft>
            <a:buChar char="•"/>
          </a:pPr>
          <a:r>
            <a:rPr lang="da-DK" sz="800" kern="1200" dirty="0"/>
            <a:t>Aktionslæring og videoklipmetode.</a:t>
          </a:r>
        </a:p>
        <a:p>
          <a:pPr marL="57150" lvl="1" indent="-57150" algn="l" defTabSz="355600">
            <a:lnSpc>
              <a:spcPct val="90000"/>
            </a:lnSpc>
            <a:spcBef>
              <a:spcPct val="0"/>
            </a:spcBef>
            <a:spcAft>
              <a:spcPct val="15000"/>
            </a:spcAft>
            <a:buChar char="•"/>
          </a:pPr>
          <a:r>
            <a:rPr lang="da-DK" sz="800" b="0" i="1" kern="1200" dirty="0">
              <a:latin typeface="Segoe UI" panose="020B0502040204020203" pitchFamily="34" charset="0"/>
              <a:ea typeface="Ebrima" panose="02000000000000000000" pitchFamily="2" charset="0"/>
              <a:cs typeface="Segoe UI" panose="020B0502040204020203" pitchFamily="34" charset="0"/>
            </a:rPr>
            <a:t>Deltagere:</a:t>
          </a:r>
          <a:r>
            <a:rPr lang="da-DK" sz="800" kern="1200" dirty="0">
              <a:latin typeface="Segoe UI" panose="020B0502040204020203" pitchFamily="34" charset="0"/>
              <a:ea typeface="Ebrima" panose="02000000000000000000" pitchFamily="2" charset="0"/>
              <a:cs typeface="Segoe UI" panose="020B0502040204020203" pitchFamily="34" charset="0"/>
            </a:rPr>
            <a:t> Udvalgte institutioner</a:t>
          </a:r>
          <a:endParaRPr lang="da-DK" sz="800" kern="1200" dirty="0"/>
        </a:p>
      </dsp:txBody>
      <dsp:txXfrm>
        <a:off x="1420541" y="1016451"/>
        <a:ext cx="1054528" cy="1660234"/>
      </dsp:txXfrm>
    </dsp:sp>
    <dsp:sp modelId="{E894B56E-88E2-4A64-BF1B-0FB47832D00D}">
      <dsp:nvSpPr>
        <dsp:cNvPr id="0" name=""/>
        <dsp:cNvSpPr/>
      </dsp:nvSpPr>
      <dsp:spPr>
        <a:xfrm>
          <a:off x="2726889" y="966752"/>
          <a:ext cx="1168624" cy="1759632"/>
        </a:xfrm>
        <a:prstGeom prst="roundRect">
          <a:avLst/>
        </a:prstGeom>
        <a:solidFill>
          <a:schemeClr val="accent5">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Tryghedscirklen</a:t>
          </a:r>
          <a:endParaRPr lang="da-DK" sz="800" kern="1200" dirty="0"/>
        </a:p>
        <a:p>
          <a:pPr marL="57150" lvl="1" indent="-57150" algn="l" defTabSz="355600">
            <a:lnSpc>
              <a:spcPct val="90000"/>
            </a:lnSpc>
            <a:spcBef>
              <a:spcPct val="0"/>
            </a:spcBef>
            <a:spcAft>
              <a:spcPct val="15000"/>
            </a:spcAft>
            <a:buChar char="•"/>
          </a:pPr>
          <a:r>
            <a:rPr lang="da-DK" sz="800" kern="1200" dirty="0"/>
            <a:t>Grundlæggende forståelse i tilknytningsteori.</a:t>
          </a:r>
        </a:p>
        <a:p>
          <a:pPr marL="57150" lvl="1" indent="-57150" algn="l" defTabSz="355600">
            <a:lnSpc>
              <a:spcPct val="90000"/>
            </a:lnSpc>
            <a:spcBef>
              <a:spcPct val="0"/>
            </a:spcBef>
            <a:spcAft>
              <a:spcPct val="15000"/>
            </a:spcAft>
            <a:buChar char="•"/>
          </a:pPr>
          <a:r>
            <a:rPr lang="da-DK" sz="800" kern="1200" dirty="0">
              <a:latin typeface="Segoe UI" panose="020B0502040204020203" pitchFamily="34" charset="0"/>
              <a:ea typeface="Ebrima" panose="02000000000000000000" pitchFamily="2" charset="0"/>
              <a:cs typeface="Segoe UI" panose="020B0502040204020203" pitchFamily="34" charset="0"/>
            </a:rPr>
            <a:t>To typer forløb: certificering og lokal kompetenceudvikling i institutionen.</a:t>
          </a:r>
        </a:p>
        <a:p>
          <a:pPr marL="57150" lvl="1" indent="-57150" algn="l" defTabSz="355600">
            <a:lnSpc>
              <a:spcPct val="90000"/>
            </a:lnSpc>
            <a:spcBef>
              <a:spcPct val="0"/>
            </a:spcBef>
            <a:spcAft>
              <a:spcPct val="15000"/>
            </a:spcAft>
            <a:buChar char="•"/>
          </a:pPr>
          <a:r>
            <a:rPr lang="da-DK" sz="800" b="0" i="1" kern="1200" dirty="0">
              <a:latin typeface="Segoe UI" panose="020B0502040204020203" pitchFamily="34" charset="0"/>
              <a:ea typeface="Ebrima" panose="02000000000000000000" pitchFamily="2" charset="0"/>
              <a:cs typeface="Segoe UI" panose="020B0502040204020203" pitchFamily="34" charset="0"/>
            </a:rPr>
            <a:t>Deltagere</a:t>
          </a:r>
          <a:r>
            <a:rPr lang="da-DK" sz="800" b="1" kern="1200" dirty="0">
              <a:latin typeface="Segoe UI" panose="020B0502040204020203" pitchFamily="34" charset="0"/>
              <a:ea typeface="Ebrima" panose="02000000000000000000" pitchFamily="2" charset="0"/>
              <a:cs typeface="Segoe UI" panose="020B0502040204020203" pitchFamily="34" charset="0"/>
            </a:rPr>
            <a:t>: </a:t>
          </a:r>
          <a:r>
            <a:rPr lang="da-DK" sz="800" kern="1200" dirty="0">
              <a:latin typeface="Segoe UI" panose="020B0502040204020203" pitchFamily="34" charset="0"/>
              <a:ea typeface="Ebrima" panose="02000000000000000000" pitchFamily="2" charset="0"/>
              <a:cs typeface="Segoe UI" panose="020B0502040204020203" pitchFamily="34" charset="0"/>
            </a:rPr>
            <a:t>Ledere og pædagoger fra institutioner med ny type pladser og sociale normeringer samt ressourcekonsulenter.</a:t>
          </a:r>
          <a:r>
            <a:rPr lang="da-DK" sz="800" b="1" kern="1200" dirty="0"/>
            <a:t> </a:t>
          </a:r>
        </a:p>
      </dsp:txBody>
      <dsp:txXfrm>
        <a:off x="2783937" y="1023800"/>
        <a:ext cx="1054528" cy="1645536"/>
      </dsp:txXfrm>
    </dsp:sp>
    <dsp:sp modelId="{58216835-44CF-42F8-B2AD-411EF25B8C37}">
      <dsp:nvSpPr>
        <dsp:cNvPr id="0" name=""/>
        <dsp:cNvSpPr/>
      </dsp:nvSpPr>
      <dsp:spPr>
        <a:xfrm>
          <a:off x="4090284" y="979722"/>
          <a:ext cx="1168624" cy="1733691"/>
        </a:xfrm>
        <a:prstGeom prst="roundRect">
          <a:avLst/>
        </a:prstGeom>
        <a:solidFill>
          <a:schemeClr val="accent5">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ea typeface="Ebrima" panose="02000000000000000000" pitchFamily="2" charset="0"/>
              <a:cs typeface="Segoe UI" panose="020B0502040204020203" pitchFamily="34" charset="0"/>
            </a:rPr>
            <a:t>Forløb for pædagoger på KP</a:t>
          </a:r>
          <a:endParaRPr lang="da-DK" sz="800" kern="1200" dirty="0"/>
        </a:p>
        <a:p>
          <a:pPr marL="57150" lvl="1" indent="-57150" algn="l" defTabSz="355600">
            <a:lnSpc>
              <a:spcPct val="90000"/>
            </a:lnSpc>
            <a:spcBef>
              <a:spcPct val="0"/>
            </a:spcBef>
            <a:spcAft>
              <a:spcPct val="15000"/>
            </a:spcAft>
            <a:buChar char="•"/>
          </a:pPr>
          <a:r>
            <a:rPr lang="da-DK" sz="800" kern="1200" dirty="0"/>
            <a:t>Forløb omkring de fire temaer:  Leg og stærke børnefællesskaber / fysiske læringsmiljøer / børneperspektivet / stueledelse</a:t>
          </a:r>
        </a:p>
        <a:p>
          <a:pPr marL="57150" lvl="1" indent="-57150" algn="l" defTabSz="355600">
            <a:lnSpc>
              <a:spcPct val="90000"/>
            </a:lnSpc>
            <a:spcBef>
              <a:spcPct val="0"/>
            </a:spcBef>
            <a:spcAft>
              <a:spcPct val="15000"/>
            </a:spcAft>
            <a:buChar char="•"/>
          </a:pPr>
          <a:r>
            <a:rPr lang="da-DK" sz="800" b="0" i="1" kern="1200" dirty="0"/>
            <a:t>Deltagere:</a:t>
          </a:r>
          <a:r>
            <a:rPr lang="da-DK" sz="800" b="1" kern="1200" dirty="0"/>
            <a:t> </a:t>
          </a:r>
          <a:r>
            <a:rPr lang="da-DK" sz="800" kern="1200" dirty="0"/>
            <a:t>Alle pædagoger kan deltage. Institutioner udpeger relevante.</a:t>
          </a:r>
        </a:p>
      </dsp:txBody>
      <dsp:txXfrm>
        <a:off x="4147332" y="1036770"/>
        <a:ext cx="1054528" cy="1619595"/>
      </dsp:txXfrm>
    </dsp:sp>
    <dsp:sp modelId="{8C8B9698-413A-468C-9F7C-0D60913DCDBD}">
      <dsp:nvSpPr>
        <dsp:cNvPr id="0" name=""/>
        <dsp:cNvSpPr/>
      </dsp:nvSpPr>
      <dsp:spPr>
        <a:xfrm>
          <a:off x="5453680" y="972823"/>
          <a:ext cx="1168624" cy="1747489"/>
        </a:xfrm>
        <a:prstGeom prst="roundRect">
          <a:avLst/>
        </a:prstGeom>
        <a:solidFill>
          <a:schemeClr val="accent5">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Workshop om småbørnskonferencer</a:t>
          </a:r>
        </a:p>
        <a:p>
          <a:pPr marL="57150" lvl="1" indent="-57150" algn="l" defTabSz="355600">
            <a:lnSpc>
              <a:spcPct val="90000"/>
            </a:lnSpc>
            <a:spcBef>
              <a:spcPct val="0"/>
            </a:spcBef>
            <a:spcAft>
              <a:spcPct val="15000"/>
            </a:spcAft>
            <a:buChar char="•"/>
          </a:pPr>
          <a:r>
            <a:rPr lang="da-DK" sz="800" kern="1200" dirty="0"/>
            <a:t>Hvordan afholdes småbørnskonference</a:t>
          </a:r>
        </a:p>
      </dsp:txBody>
      <dsp:txXfrm>
        <a:off x="5510728" y="1029871"/>
        <a:ext cx="1054528" cy="1633393"/>
      </dsp:txXfrm>
    </dsp:sp>
    <dsp:sp modelId="{AFE5EF0E-5B48-4590-880C-24689D87347D}">
      <dsp:nvSpPr>
        <dsp:cNvPr id="0" name=""/>
        <dsp:cNvSpPr/>
      </dsp:nvSpPr>
      <dsp:spPr>
        <a:xfrm>
          <a:off x="6817076" y="1007679"/>
          <a:ext cx="1168624" cy="1677777"/>
        </a:xfrm>
        <a:prstGeom prst="roundRect">
          <a:avLst/>
        </a:prstGeom>
        <a:solidFill>
          <a:schemeClr val="accent5">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da-DK" sz="800" b="1" kern="1200" dirty="0"/>
            <a:t>Pilotprojekt om praksisnær PPR</a:t>
          </a:r>
        </a:p>
        <a:p>
          <a:pPr marL="57150" lvl="1" indent="-57150" algn="l" defTabSz="355600">
            <a:lnSpc>
              <a:spcPct val="90000"/>
            </a:lnSpc>
            <a:spcBef>
              <a:spcPct val="0"/>
            </a:spcBef>
            <a:spcAft>
              <a:spcPct val="15000"/>
            </a:spcAft>
            <a:buChar char="•"/>
          </a:pPr>
          <a:r>
            <a:rPr lang="da-DK" sz="800" kern="1200" dirty="0"/>
            <a:t>Udvikling af nye – mere praksisnære samarbejdsformer med PPR. Fx deltagelse i praksis på stuerne</a:t>
          </a:r>
        </a:p>
      </dsp:txBody>
      <dsp:txXfrm>
        <a:off x="6874124" y="1064727"/>
        <a:ext cx="1054528" cy="1563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1AEEF-FEC6-4DAD-8032-F075164821BC}">
      <dsp:nvSpPr>
        <dsp:cNvPr id="0" name=""/>
        <dsp:cNvSpPr/>
      </dsp:nvSpPr>
      <dsp:spPr>
        <a:xfrm>
          <a:off x="0" y="0"/>
          <a:ext cx="5800864" cy="14860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a-DK" sz="2800" kern="1200"/>
            <a:t>Hvorfor skal vi overhovedet organisere flere medlemmer?</a:t>
          </a:r>
          <a:endParaRPr lang="en-US" sz="2800" kern="1200"/>
        </a:p>
      </dsp:txBody>
      <dsp:txXfrm>
        <a:off x="43526" y="43526"/>
        <a:ext cx="4197268" cy="1399028"/>
      </dsp:txXfrm>
    </dsp:sp>
    <dsp:sp modelId="{33854B8F-F4AE-4FD6-91CB-BED20CD3D71E}">
      <dsp:nvSpPr>
        <dsp:cNvPr id="0" name=""/>
        <dsp:cNvSpPr/>
      </dsp:nvSpPr>
      <dsp:spPr>
        <a:xfrm>
          <a:off x="511841" y="1733760"/>
          <a:ext cx="5800864" cy="14860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a-DK" sz="2800" kern="1200" dirty="0"/>
            <a:t>Godt at vide – når jeg snakker med en kollega </a:t>
          </a:r>
          <a:endParaRPr lang="en-US" sz="2800" kern="1200" dirty="0"/>
        </a:p>
      </dsp:txBody>
      <dsp:txXfrm>
        <a:off x="555367" y="1777286"/>
        <a:ext cx="4236019" cy="1399028"/>
      </dsp:txXfrm>
    </dsp:sp>
    <dsp:sp modelId="{22E80892-6ED2-4DA5-8D26-3A09E7CF3767}">
      <dsp:nvSpPr>
        <dsp:cNvPr id="0" name=""/>
        <dsp:cNvSpPr/>
      </dsp:nvSpPr>
      <dsp:spPr>
        <a:xfrm>
          <a:off x="1023682" y="3467520"/>
          <a:ext cx="5800864" cy="14860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a-DK" sz="2800" kern="1200"/>
            <a:t>Indmeldelsesblanketten </a:t>
          </a:r>
          <a:endParaRPr lang="en-US" sz="2800" kern="1200"/>
        </a:p>
      </dsp:txBody>
      <dsp:txXfrm>
        <a:off x="1067208" y="3511046"/>
        <a:ext cx="4236019" cy="1399028"/>
      </dsp:txXfrm>
    </dsp:sp>
    <dsp:sp modelId="{2C60FF96-42EA-4CB4-98DE-6EDFD4175557}">
      <dsp:nvSpPr>
        <dsp:cNvPr id="0" name=""/>
        <dsp:cNvSpPr/>
      </dsp:nvSpPr>
      <dsp:spPr>
        <a:xfrm>
          <a:off x="4834912" y="1126944"/>
          <a:ext cx="965952" cy="965952"/>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52251" y="1126944"/>
        <a:ext cx="531274" cy="726879"/>
      </dsp:txXfrm>
    </dsp:sp>
    <dsp:sp modelId="{12F7F52E-27A5-4B42-B6BA-958E4B2786ED}">
      <dsp:nvSpPr>
        <dsp:cNvPr id="0" name=""/>
        <dsp:cNvSpPr/>
      </dsp:nvSpPr>
      <dsp:spPr>
        <a:xfrm>
          <a:off x="5346753" y="2850796"/>
          <a:ext cx="965952" cy="965952"/>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64092" y="2850796"/>
        <a:ext cx="531274" cy="7268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54A3A-1862-490A-93A2-97DF6B5E2F34}">
      <dsp:nvSpPr>
        <dsp:cNvPr id="0" name=""/>
        <dsp:cNvSpPr/>
      </dsp:nvSpPr>
      <dsp:spPr>
        <a:xfrm>
          <a:off x="0" y="2"/>
          <a:ext cx="6453076" cy="696508"/>
        </a:xfrm>
        <a:prstGeom prst="roundRect">
          <a:avLst>
            <a:gd name="adj" fmla="val 10000"/>
          </a:avLst>
        </a:prstGeom>
        <a:solidFill>
          <a:srgbClr val="D28A99"/>
        </a:solidFill>
        <a:ln>
          <a:noFill/>
        </a:ln>
        <a:effectLst/>
      </dsp:spPr>
      <dsp:style>
        <a:lnRef idx="0">
          <a:scrgbClr r="0" g="0" b="0"/>
        </a:lnRef>
        <a:fillRef idx="1">
          <a:scrgbClr r="0" g="0" b="0"/>
        </a:fillRef>
        <a:effectRef idx="0">
          <a:scrgbClr r="0" g="0" b="0"/>
        </a:effectRef>
        <a:fontRef idx="minor"/>
      </dsp:style>
    </dsp:sp>
    <dsp:sp modelId="{DE07E195-9CDC-4C90-90B7-0C94DF50BECF}">
      <dsp:nvSpPr>
        <dsp:cNvPr id="0" name=""/>
        <dsp:cNvSpPr/>
      </dsp:nvSpPr>
      <dsp:spPr>
        <a:xfrm>
          <a:off x="210693" y="158088"/>
          <a:ext cx="383079" cy="3830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F367D9-68C0-401C-8737-752177AC14E0}">
      <dsp:nvSpPr>
        <dsp:cNvPr id="0" name=""/>
        <dsp:cNvSpPr/>
      </dsp:nvSpPr>
      <dsp:spPr>
        <a:xfrm>
          <a:off x="804466" y="1374"/>
          <a:ext cx="5648609" cy="6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714" tIns="73714" rIns="73714" bIns="73714" numCol="1" spcCol="1270" anchor="ctr" anchorCtr="0">
          <a:noAutofit/>
        </a:bodyPr>
        <a:lstStyle/>
        <a:p>
          <a:pPr marL="0" lvl="0" indent="0" algn="l" defTabSz="889000">
            <a:lnSpc>
              <a:spcPct val="100000"/>
            </a:lnSpc>
            <a:spcBef>
              <a:spcPct val="0"/>
            </a:spcBef>
            <a:spcAft>
              <a:spcPct val="35000"/>
            </a:spcAft>
            <a:buNone/>
          </a:pPr>
          <a:r>
            <a:rPr lang="da-DK" sz="2000" kern="1200" dirty="0">
              <a:solidFill>
                <a:schemeClr val="bg1"/>
              </a:solidFill>
            </a:rPr>
            <a:t>Tættere på medlemmet - bedre kontakt og relation</a:t>
          </a:r>
          <a:endParaRPr lang="en-US" sz="2000" kern="1200" dirty="0">
            <a:solidFill>
              <a:schemeClr val="bg1"/>
            </a:solidFill>
          </a:endParaRPr>
        </a:p>
      </dsp:txBody>
      <dsp:txXfrm>
        <a:off x="804466" y="1374"/>
        <a:ext cx="5648609" cy="696508"/>
      </dsp:txXfrm>
    </dsp:sp>
    <dsp:sp modelId="{BEB47A51-D7EC-4887-9667-E102B826D424}">
      <dsp:nvSpPr>
        <dsp:cNvPr id="0" name=""/>
        <dsp:cNvSpPr/>
      </dsp:nvSpPr>
      <dsp:spPr>
        <a:xfrm>
          <a:off x="0" y="872009"/>
          <a:ext cx="6453076" cy="696508"/>
        </a:xfrm>
        <a:prstGeom prst="roundRect">
          <a:avLst>
            <a:gd name="adj" fmla="val 10000"/>
          </a:avLst>
        </a:prstGeom>
        <a:solidFill>
          <a:srgbClr val="D28A99"/>
        </a:solidFill>
        <a:ln>
          <a:noFill/>
        </a:ln>
        <a:effectLst/>
      </dsp:spPr>
      <dsp:style>
        <a:lnRef idx="0">
          <a:scrgbClr r="0" g="0" b="0"/>
        </a:lnRef>
        <a:fillRef idx="1">
          <a:scrgbClr r="0" g="0" b="0"/>
        </a:fillRef>
        <a:effectRef idx="0">
          <a:scrgbClr r="0" g="0" b="0"/>
        </a:effectRef>
        <a:fontRef idx="minor"/>
      </dsp:style>
    </dsp:sp>
    <dsp:sp modelId="{89536600-689E-4880-8029-7A4EF30FA1A9}">
      <dsp:nvSpPr>
        <dsp:cNvPr id="0" name=""/>
        <dsp:cNvSpPr/>
      </dsp:nvSpPr>
      <dsp:spPr>
        <a:xfrm>
          <a:off x="210693" y="1028723"/>
          <a:ext cx="383079" cy="38307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ABE5A4-8748-4424-A611-8999066D2C28}">
      <dsp:nvSpPr>
        <dsp:cNvPr id="0" name=""/>
        <dsp:cNvSpPr/>
      </dsp:nvSpPr>
      <dsp:spPr>
        <a:xfrm>
          <a:off x="804466" y="872009"/>
          <a:ext cx="5648609" cy="6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714" tIns="73714" rIns="73714" bIns="73714" numCol="1" spcCol="1270" anchor="ctr" anchorCtr="0">
          <a:noAutofit/>
        </a:bodyPr>
        <a:lstStyle/>
        <a:p>
          <a:pPr marL="0" lvl="0" indent="0" algn="l" defTabSz="977900">
            <a:lnSpc>
              <a:spcPct val="100000"/>
            </a:lnSpc>
            <a:spcBef>
              <a:spcPct val="0"/>
            </a:spcBef>
            <a:spcAft>
              <a:spcPct val="35000"/>
            </a:spcAft>
            <a:buNone/>
          </a:pPr>
          <a:r>
            <a:rPr lang="da-DK" sz="22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Sig ordentlig goddag og velkommen</a:t>
          </a:r>
          <a:endParaRPr lang="en-US" sz="2200" kern="1200" dirty="0">
            <a:solidFill>
              <a:schemeClr val="bg1"/>
            </a:solidFill>
          </a:endParaRPr>
        </a:p>
      </dsp:txBody>
      <dsp:txXfrm>
        <a:off x="804466" y="872009"/>
        <a:ext cx="5648609" cy="696508"/>
      </dsp:txXfrm>
    </dsp:sp>
    <dsp:sp modelId="{57CFACB2-19D8-4F70-9FEC-48730F4FA4ED}">
      <dsp:nvSpPr>
        <dsp:cNvPr id="0" name=""/>
        <dsp:cNvSpPr/>
      </dsp:nvSpPr>
      <dsp:spPr>
        <a:xfrm>
          <a:off x="0" y="1811229"/>
          <a:ext cx="6453076" cy="696508"/>
        </a:xfrm>
        <a:prstGeom prst="roundRect">
          <a:avLst>
            <a:gd name="adj" fmla="val 10000"/>
          </a:avLst>
        </a:prstGeom>
        <a:solidFill>
          <a:srgbClr val="D28A99"/>
        </a:solidFill>
        <a:ln>
          <a:noFill/>
        </a:ln>
        <a:effectLst/>
      </dsp:spPr>
      <dsp:style>
        <a:lnRef idx="0">
          <a:scrgbClr r="0" g="0" b="0"/>
        </a:lnRef>
        <a:fillRef idx="1">
          <a:scrgbClr r="0" g="0" b="0"/>
        </a:fillRef>
        <a:effectRef idx="0">
          <a:scrgbClr r="0" g="0" b="0"/>
        </a:effectRef>
        <a:fontRef idx="minor"/>
      </dsp:style>
    </dsp:sp>
    <dsp:sp modelId="{61F88FD4-CA89-481B-A0B0-93E72E4D2FF4}">
      <dsp:nvSpPr>
        <dsp:cNvPr id="0" name=""/>
        <dsp:cNvSpPr/>
      </dsp:nvSpPr>
      <dsp:spPr>
        <a:xfrm>
          <a:off x="210693" y="1899358"/>
          <a:ext cx="383079" cy="3830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B4ADA5-ED64-47DD-BAB6-3C6FBB356339}">
      <dsp:nvSpPr>
        <dsp:cNvPr id="0" name=""/>
        <dsp:cNvSpPr/>
      </dsp:nvSpPr>
      <dsp:spPr>
        <a:xfrm>
          <a:off x="804466" y="1742644"/>
          <a:ext cx="5648609" cy="6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714" tIns="73714" rIns="73714" bIns="73714" numCol="1" spcCol="1270" anchor="ctr" anchorCtr="0">
          <a:noAutofit/>
        </a:bodyPr>
        <a:lstStyle/>
        <a:p>
          <a:pPr marL="0" lvl="0" indent="0" algn="l" defTabSz="977900">
            <a:lnSpc>
              <a:spcPct val="100000"/>
            </a:lnSpc>
            <a:spcBef>
              <a:spcPct val="0"/>
            </a:spcBef>
            <a:spcAft>
              <a:spcPct val="35000"/>
            </a:spcAft>
            <a:buNone/>
          </a:pPr>
          <a:r>
            <a:rPr lang="da-DK" sz="2200" kern="1200" dirty="0">
              <a:solidFill>
                <a:schemeClr val="bg1"/>
              </a:solidFill>
            </a:rPr>
            <a:t>Giv dig tid til lytte, spørg ind og snakken</a:t>
          </a:r>
          <a:endParaRPr lang="en-US" sz="2200" kern="1200" dirty="0">
            <a:solidFill>
              <a:schemeClr val="bg1"/>
            </a:solidFill>
          </a:endParaRPr>
        </a:p>
      </dsp:txBody>
      <dsp:txXfrm>
        <a:off x="804466" y="1742644"/>
        <a:ext cx="5648609" cy="696508"/>
      </dsp:txXfrm>
    </dsp:sp>
    <dsp:sp modelId="{30520C97-901B-4884-B551-B4B41B6017E4}">
      <dsp:nvSpPr>
        <dsp:cNvPr id="0" name=""/>
        <dsp:cNvSpPr/>
      </dsp:nvSpPr>
      <dsp:spPr>
        <a:xfrm>
          <a:off x="0" y="2613279"/>
          <a:ext cx="6453076" cy="696508"/>
        </a:xfrm>
        <a:prstGeom prst="roundRect">
          <a:avLst>
            <a:gd name="adj" fmla="val 10000"/>
          </a:avLst>
        </a:prstGeom>
        <a:solidFill>
          <a:srgbClr val="D28A99"/>
        </a:solidFill>
        <a:ln>
          <a:noFill/>
        </a:ln>
        <a:effectLst/>
      </dsp:spPr>
      <dsp:style>
        <a:lnRef idx="0">
          <a:scrgbClr r="0" g="0" b="0"/>
        </a:lnRef>
        <a:fillRef idx="1">
          <a:scrgbClr r="0" g="0" b="0"/>
        </a:fillRef>
        <a:effectRef idx="0">
          <a:scrgbClr r="0" g="0" b="0"/>
        </a:effectRef>
        <a:fontRef idx="minor"/>
      </dsp:style>
    </dsp:sp>
    <dsp:sp modelId="{55D22774-5661-4452-8F22-D516B3D1E331}">
      <dsp:nvSpPr>
        <dsp:cNvPr id="0" name=""/>
        <dsp:cNvSpPr/>
      </dsp:nvSpPr>
      <dsp:spPr>
        <a:xfrm>
          <a:off x="210693" y="2769993"/>
          <a:ext cx="383079" cy="3830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60B09F-DFEB-4AF6-ADB4-7AD65488C232}">
      <dsp:nvSpPr>
        <dsp:cNvPr id="0" name=""/>
        <dsp:cNvSpPr/>
      </dsp:nvSpPr>
      <dsp:spPr>
        <a:xfrm>
          <a:off x="804466" y="2613279"/>
          <a:ext cx="5648609" cy="696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714" tIns="73714" rIns="73714" bIns="73714" numCol="1" spcCol="1270" anchor="ctr" anchorCtr="0">
          <a:noAutofit/>
        </a:bodyPr>
        <a:lstStyle/>
        <a:p>
          <a:pPr marL="0" lvl="0" indent="0" algn="l" defTabSz="977900">
            <a:lnSpc>
              <a:spcPct val="100000"/>
            </a:lnSpc>
            <a:spcBef>
              <a:spcPct val="0"/>
            </a:spcBef>
            <a:spcAft>
              <a:spcPct val="35000"/>
            </a:spcAft>
            <a:buNone/>
          </a:pPr>
          <a:r>
            <a:rPr lang="da-DK" sz="2200" kern="1200">
              <a:solidFill>
                <a:schemeClr val="bg1"/>
              </a:solidFill>
            </a:rPr>
            <a:t>Indmeldelse skal forgå med det samme</a:t>
          </a:r>
          <a:endParaRPr lang="en-US" sz="2200" kern="1200">
            <a:solidFill>
              <a:schemeClr val="bg1"/>
            </a:solidFill>
          </a:endParaRPr>
        </a:p>
      </dsp:txBody>
      <dsp:txXfrm>
        <a:off x="804466" y="2613279"/>
        <a:ext cx="5648609" cy="6965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F7D06-DD35-457A-A06A-110BE1B28B14}">
      <dsp:nvSpPr>
        <dsp:cNvPr id="0" name=""/>
        <dsp:cNvSpPr/>
      </dsp:nvSpPr>
      <dsp:spPr>
        <a:xfrm>
          <a:off x="2861" y="95474"/>
          <a:ext cx="2789680" cy="1045704"/>
        </a:xfrm>
        <a:prstGeom prst="rect">
          <a:avLst/>
        </a:prstGeom>
        <a:solidFill>
          <a:srgbClr val="A41E38"/>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da-DK" sz="2900" b="0" i="0" kern="1200" baseline="0" dirty="0"/>
            <a:t>Budskabsbærer </a:t>
          </a:r>
        </a:p>
      </dsp:txBody>
      <dsp:txXfrm>
        <a:off x="2861" y="95474"/>
        <a:ext cx="2789680" cy="1045704"/>
      </dsp:txXfrm>
    </dsp:sp>
    <dsp:sp modelId="{B76DC2F2-27E0-440E-A5A7-F9F9F9D6E8FB}">
      <dsp:nvSpPr>
        <dsp:cNvPr id="0" name=""/>
        <dsp:cNvSpPr/>
      </dsp:nvSpPr>
      <dsp:spPr>
        <a:xfrm>
          <a:off x="2861" y="1141178"/>
          <a:ext cx="2789680" cy="2955335"/>
        </a:xfrm>
        <a:prstGeom prst="rect">
          <a:avLst/>
        </a:prstGeom>
        <a:solidFill>
          <a:srgbClr val="D28A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da-DK" sz="2900" b="0" i="0" kern="1200" baseline="0" dirty="0"/>
            <a:t>Badges</a:t>
          </a:r>
          <a:endParaRPr lang="da-DK" sz="2900" kern="1200" dirty="0"/>
        </a:p>
        <a:p>
          <a:pPr marL="285750" lvl="1" indent="-285750" algn="l" defTabSz="1289050">
            <a:lnSpc>
              <a:spcPct val="90000"/>
            </a:lnSpc>
            <a:spcBef>
              <a:spcPct val="0"/>
            </a:spcBef>
            <a:spcAft>
              <a:spcPct val="15000"/>
            </a:spcAft>
            <a:buChar char="•"/>
          </a:pPr>
          <a:r>
            <a:rPr lang="da-DK" sz="2900" b="0" i="0" kern="1200" baseline="0" dirty="0"/>
            <a:t>plakater</a:t>
          </a:r>
          <a:endParaRPr lang="da-DK" sz="2900" kern="1200" dirty="0"/>
        </a:p>
        <a:p>
          <a:pPr marL="285750" lvl="1" indent="-285750" algn="l" defTabSz="1289050">
            <a:lnSpc>
              <a:spcPct val="90000"/>
            </a:lnSpc>
            <a:spcBef>
              <a:spcPct val="0"/>
            </a:spcBef>
            <a:spcAft>
              <a:spcPct val="15000"/>
            </a:spcAft>
            <a:buChar char="•"/>
          </a:pPr>
          <a:r>
            <a:rPr lang="da-DK" sz="2900" b="0" i="0" kern="1200" baseline="0" dirty="0"/>
            <a:t>postkort </a:t>
          </a:r>
          <a:endParaRPr lang="da-DK" sz="2900" kern="1200" dirty="0"/>
        </a:p>
      </dsp:txBody>
      <dsp:txXfrm>
        <a:off x="2861" y="1141178"/>
        <a:ext cx="2789680" cy="2955335"/>
      </dsp:txXfrm>
    </dsp:sp>
    <dsp:sp modelId="{9A635E3B-8D83-48CA-98AB-3DCBF7A8918A}">
      <dsp:nvSpPr>
        <dsp:cNvPr id="0" name=""/>
        <dsp:cNvSpPr/>
      </dsp:nvSpPr>
      <dsp:spPr>
        <a:xfrm>
          <a:off x="3183097" y="95474"/>
          <a:ext cx="2789680" cy="1045704"/>
        </a:xfrm>
        <a:prstGeom prst="rect">
          <a:avLst/>
        </a:prstGeom>
        <a:solidFill>
          <a:srgbClr val="A41E38"/>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da-DK" sz="2900" b="0" i="0" kern="1200" baseline="0" dirty="0"/>
            <a:t>Opsøgende</a:t>
          </a:r>
          <a:endParaRPr lang="da-DK" sz="2900" kern="1200" dirty="0"/>
        </a:p>
      </dsp:txBody>
      <dsp:txXfrm>
        <a:off x="3183097" y="95474"/>
        <a:ext cx="2789680" cy="1045704"/>
      </dsp:txXfrm>
    </dsp:sp>
    <dsp:sp modelId="{4BEB33E7-3C61-4A4E-8ADF-86095648E692}">
      <dsp:nvSpPr>
        <dsp:cNvPr id="0" name=""/>
        <dsp:cNvSpPr/>
      </dsp:nvSpPr>
      <dsp:spPr>
        <a:xfrm>
          <a:off x="3183097" y="1141178"/>
          <a:ext cx="2789680" cy="2955335"/>
        </a:xfrm>
        <a:prstGeom prst="rect">
          <a:avLst/>
        </a:prstGeom>
        <a:solidFill>
          <a:srgbClr val="D28A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da-DK" sz="2900" b="0" i="0" kern="1200" baseline="0" dirty="0"/>
            <a:t>Det personlige møde </a:t>
          </a:r>
          <a:endParaRPr lang="da-DK" sz="2900" kern="1200" dirty="0"/>
        </a:p>
        <a:p>
          <a:pPr marL="285750" lvl="1" indent="-285750" algn="l" defTabSz="1289050">
            <a:lnSpc>
              <a:spcPct val="90000"/>
            </a:lnSpc>
            <a:spcBef>
              <a:spcPct val="0"/>
            </a:spcBef>
            <a:spcAft>
              <a:spcPct val="15000"/>
            </a:spcAft>
            <a:buChar char="•"/>
          </a:pPr>
          <a:r>
            <a:rPr lang="da-DK" sz="2900" kern="1200" dirty="0"/>
            <a:t>Hjælp til indmeldelse </a:t>
          </a:r>
        </a:p>
        <a:p>
          <a:pPr marL="285750" lvl="1" indent="-285750" algn="l" defTabSz="1289050">
            <a:lnSpc>
              <a:spcPct val="90000"/>
            </a:lnSpc>
            <a:spcBef>
              <a:spcPct val="0"/>
            </a:spcBef>
            <a:spcAft>
              <a:spcPct val="15000"/>
            </a:spcAft>
            <a:buChar char="•"/>
          </a:pPr>
          <a:r>
            <a:rPr lang="da-DK" sz="2900" kern="1200" dirty="0"/>
            <a:t>Løntjek </a:t>
          </a:r>
        </a:p>
      </dsp:txBody>
      <dsp:txXfrm>
        <a:off x="3183097" y="1141178"/>
        <a:ext cx="2789680" cy="2955335"/>
      </dsp:txXfrm>
    </dsp:sp>
    <dsp:sp modelId="{D3188C1E-AA40-42F4-93AD-A3C9CD657B63}">
      <dsp:nvSpPr>
        <dsp:cNvPr id="0" name=""/>
        <dsp:cNvSpPr/>
      </dsp:nvSpPr>
      <dsp:spPr>
        <a:xfrm>
          <a:off x="6363333" y="95474"/>
          <a:ext cx="2789680" cy="1045704"/>
        </a:xfrm>
        <a:prstGeom prst="rect">
          <a:avLst/>
        </a:prstGeom>
        <a:solidFill>
          <a:srgbClr val="A41E38"/>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da-DK" sz="2900" b="0" i="0" kern="1200" baseline="0" dirty="0"/>
            <a:t>Relations skaber</a:t>
          </a:r>
          <a:endParaRPr lang="da-DK" sz="2900" kern="1200" dirty="0"/>
        </a:p>
      </dsp:txBody>
      <dsp:txXfrm>
        <a:off x="6363333" y="95474"/>
        <a:ext cx="2789680" cy="1045704"/>
      </dsp:txXfrm>
    </dsp:sp>
    <dsp:sp modelId="{1BCE4F69-1E83-4D11-86DA-BF9E629C63C1}">
      <dsp:nvSpPr>
        <dsp:cNvPr id="0" name=""/>
        <dsp:cNvSpPr/>
      </dsp:nvSpPr>
      <dsp:spPr>
        <a:xfrm>
          <a:off x="6363333" y="1141178"/>
          <a:ext cx="2789680" cy="2955335"/>
        </a:xfrm>
        <a:prstGeom prst="rect">
          <a:avLst/>
        </a:prstGeom>
        <a:solidFill>
          <a:srgbClr val="D28A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da-DK" sz="2900" b="0" i="0" kern="1200" baseline="0" dirty="0"/>
            <a:t>Skab relation</a:t>
          </a:r>
          <a:endParaRPr lang="da-DK" sz="2900" kern="1200" dirty="0"/>
        </a:p>
        <a:p>
          <a:pPr marL="285750" lvl="1" indent="-285750" algn="l" defTabSz="1289050">
            <a:lnSpc>
              <a:spcPct val="90000"/>
            </a:lnSpc>
            <a:spcBef>
              <a:spcPct val="0"/>
            </a:spcBef>
            <a:spcAft>
              <a:spcPct val="15000"/>
            </a:spcAft>
            <a:buChar char="•"/>
          </a:pPr>
          <a:r>
            <a:rPr lang="da-DK" sz="2900" b="0" i="0" kern="1200" baseline="0" dirty="0"/>
            <a:t> Drik kaffe</a:t>
          </a:r>
          <a:endParaRPr lang="da-DK" sz="2900" kern="1200" dirty="0"/>
        </a:p>
        <a:p>
          <a:pPr marL="285750" lvl="1" indent="-285750" algn="l" defTabSz="1289050">
            <a:lnSpc>
              <a:spcPct val="90000"/>
            </a:lnSpc>
            <a:spcBef>
              <a:spcPct val="0"/>
            </a:spcBef>
            <a:spcAft>
              <a:spcPct val="15000"/>
            </a:spcAft>
            <a:buChar char="•"/>
          </a:pPr>
          <a:r>
            <a:rPr lang="da-DK" sz="2900" b="0" i="0" kern="1200" baseline="0" dirty="0"/>
            <a:t> Spørg ind til kollega</a:t>
          </a:r>
          <a:endParaRPr lang="da-DK" sz="2900" kern="1200" dirty="0"/>
        </a:p>
        <a:p>
          <a:pPr marL="285750" lvl="1" indent="-285750" algn="l" defTabSz="1289050">
            <a:lnSpc>
              <a:spcPct val="90000"/>
            </a:lnSpc>
            <a:spcBef>
              <a:spcPct val="0"/>
            </a:spcBef>
            <a:spcAft>
              <a:spcPct val="15000"/>
            </a:spcAft>
            <a:buChar char="•"/>
          </a:pPr>
          <a:r>
            <a:rPr lang="da-DK" sz="2900" kern="1200" dirty="0"/>
            <a:t>Engagere</a:t>
          </a:r>
        </a:p>
      </dsp:txBody>
      <dsp:txXfrm>
        <a:off x="6363333" y="1141178"/>
        <a:ext cx="2789680" cy="29553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90D72-CC0C-4DC4-BC13-3BC3D107F5DB}">
      <dsp:nvSpPr>
        <dsp:cNvPr id="0" name=""/>
        <dsp:cNvSpPr/>
      </dsp:nvSpPr>
      <dsp:spPr>
        <a:xfrm>
          <a:off x="3233144" y="1191660"/>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1F397FC-E250-4FC2-AE6A-325F16C90803}">
      <dsp:nvSpPr>
        <dsp:cNvPr id="0" name=""/>
        <dsp:cNvSpPr/>
      </dsp:nvSpPr>
      <dsp:spPr>
        <a:xfrm>
          <a:off x="3121830" y="0"/>
          <a:ext cx="1749227" cy="9361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dirty="0"/>
            <a:t>Faglig og politisk kraft</a:t>
          </a:r>
          <a:endParaRPr lang="da-DK" sz="2600" kern="1200" dirty="0"/>
        </a:p>
      </dsp:txBody>
      <dsp:txXfrm>
        <a:off x="3121830" y="0"/>
        <a:ext cx="1749227" cy="936104"/>
      </dsp:txXfrm>
    </dsp:sp>
    <dsp:sp modelId="{C03871D3-C695-4191-BE79-7CFA5DD226A9}">
      <dsp:nvSpPr>
        <dsp:cNvPr id="0" name=""/>
        <dsp:cNvSpPr/>
      </dsp:nvSpPr>
      <dsp:spPr>
        <a:xfrm>
          <a:off x="3680946" y="1406964"/>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E499972-14BF-4752-B2F7-2D6D2F48DC20}">
      <dsp:nvSpPr>
        <dsp:cNvPr id="0" name=""/>
        <dsp:cNvSpPr/>
      </dsp:nvSpPr>
      <dsp:spPr>
        <a:xfrm>
          <a:off x="5395825" y="889298"/>
          <a:ext cx="1653814" cy="10297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a:t>Juridisk hjælp</a:t>
          </a:r>
          <a:endParaRPr lang="da-DK" sz="2600" kern="1200"/>
        </a:p>
      </dsp:txBody>
      <dsp:txXfrm>
        <a:off x="5395825" y="889298"/>
        <a:ext cx="1653814" cy="1029714"/>
      </dsp:txXfrm>
    </dsp:sp>
    <dsp:sp modelId="{526AB842-DEB4-4882-8FDF-EE0169AACA87}">
      <dsp:nvSpPr>
        <dsp:cNvPr id="0" name=""/>
        <dsp:cNvSpPr/>
      </dsp:nvSpPr>
      <dsp:spPr>
        <a:xfrm>
          <a:off x="3790989" y="1891398"/>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888428E-9511-4C8C-8ACF-287503E88F81}">
      <dsp:nvSpPr>
        <dsp:cNvPr id="0" name=""/>
        <dsp:cNvSpPr/>
      </dsp:nvSpPr>
      <dsp:spPr>
        <a:xfrm>
          <a:off x="5554846" y="2199844"/>
          <a:ext cx="1622010" cy="10999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a:t>Rabatter og oplevelser</a:t>
          </a:r>
          <a:endParaRPr lang="da-DK" sz="2600" kern="1200"/>
        </a:p>
      </dsp:txBody>
      <dsp:txXfrm>
        <a:off x="5554846" y="2199844"/>
        <a:ext cx="1622010" cy="1099922"/>
      </dsp:txXfrm>
    </dsp:sp>
    <dsp:sp modelId="{DBA0F1E6-0AD5-4A54-A1E8-B35DD03197C0}">
      <dsp:nvSpPr>
        <dsp:cNvPr id="0" name=""/>
        <dsp:cNvSpPr/>
      </dsp:nvSpPr>
      <dsp:spPr>
        <a:xfrm>
          <a:off x="3481217" y="2279881"/>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31E33A3-0FC5-4958-984C-B287848AE6EC}">
      <dsp:nvSpPr>
        <dsp:cNvPr id="0" name=""/>
        <dsp:cNvSpPr/>
      </dsp:nvSpPr>
      <dsp:spPr>
        <a:xfrm>
          <a:off x="4855155" y="3674208"/>
          <a:ext cx="1749227" cy="10063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a:t>Faglig udvikling</a:t>
          </a:r>
          <a:endParaRPr lang="da-DK" sz="2600" kern="1200"/>
        </a:p>
      </dsp:txBody>
      <dsp:txXfrm>
        <a:off x="4855155" y="3674208"/>
        <a:ext cx="1749227" cy="1006311"/>
      </dsp:txXfrm>
    </dsp:sp>
    <dsp:sp modelId="{B3C5B43A-3A36-4703-B6FD-A5E7834C066A}">
      <dsp:nvSpPr>
        <dsp:cNvPr id="0" name=""/>
        <dsp:cNvSpPr/>
      </dsp:nvSpPr>
      <dsp:spPr>
        <a:xfrm>
          <a:off x="2985072" y="2279881"/>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E29F42C-63F0-40BC-8EE0-8D85DCA28366}">
      <dsp:nvSpPr>
        <dsp:cNvPr id="0" name=""/>
        <dsp:cNvSpPr/>
      </dsp:nvSpPr>
      <dsp:spPr>
        <a:xfrm>
          <a:off x="1388505" y="3674208"/>
          <a:ext cx="1749227" cy="100631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a:t>Tjek på løn og økonomi</a:t>
          </a:r>
          <a:endParaRPr lang="da-DK" sz="2600" kern="1200"/>
        </a:p>
      </dsp:txBody>
      <dsp:txXfrm>
        <a:off x="1388505" y="3674208"/>
        <a:ext cx="1749227" cy="1006311"/>
      </dsp:txXfrm>
    </dsp:sp>
    <dsp:sp modelId="{68ADB34E-75C4-4268-8703-6CCD668E7D0F}">
      <dsp:nvSpPr>
        <dsp:cNvPr id="0" name=""/>
        <dsp:cNvSpPr/>
      </dsp:nvSpPr>
      <dsp:spPr>
        <a:xfrm>
          <a:off x="2675300" y="1891398"/>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5CBAD7D-53A9-40AB-B1FC-DEC154E915C4}">
      <dsp:nvSpPr>
        <dsp:cNvPr id="0" name=""/>
        <dsp:cNvSpPr/>
      </dsp:nvSpPr>
      <dsp:spPr>
        <a:xfrm>
          <a:off x="816030" y="2199844"/>
          <a:ext cx="1622010" cy="10999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a:t>Stærk partner på arbejdet</a:t>
          </a:r>
          <a:endParaRPr lang="da-DK" sz="2600" kern="1200"/>
        </a:p>
      </dsp:txBody>
      <dsp:txXfrm>
        <a:off x="816030" y="2199844"/>
        <a:ext cx="1622010" cy="1099922"/>
      </dsp:txXfrm>
    </dsp:sp>
    <dsp:sp modelId="{4978203B-B1B0-4289-AEA4-303AD31FA089}">
      <dsp:nvSpPr>
        <dsp:cNvPr id="0" name=""/>
        <dsp:cNvSpPr/>
      </dsp:nvSpPr>
      <dsp:spPr>
        <a:xfrm>
          <a:off x="2785342" y="1406964"/>
          <a:ext cx="1526598" cy="152678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2562C08-35E3-4E1A-9D7A-7AE13510D1C4}">
      <dsp:nvSpPr>
        <dsp:cNvPr id="0" name=""/>
        <dsp:cNvSpPr/>
      </dsp:nvSpPr>
      <dsp:spPr>
        <a:xfrm>
          <a:off x="943247" y="889298"/>
          <a:ext cx="1653814" cy="102971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da-DK" sz="2600" kern="1200" baseline="0"/>
            <a:t>Et godt arbejdsliv</a:t>
          </a:r>
          <a:endParaRPr lang="da-DK" sz="2600" kern="1200"/>
        </a:p>
      </dsp:txBody>
      <dsp:txXfrm>
        <a:off x="943247" y="889298"/>
        <a:ext cx="1653814" cy="10297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880C-43B2-4061-AA32-57FB1C90C53C}">
      <dsp:nvSpPr>
        <dsp:cNvPr id="0" name=""/>
        <dsp:cNvSpPr/>
      </dsp:nvSpPr>
      <dsp:spPr>
        <a:xfrm>
          <a:off x="0" y="1920"/>
          <a:ext cx="5762307" cy="1352520"/>
        </a:xfrm>
        <a:prstGeom prst="roundRect">
          <a:avLst/>
        </a:prstGeom>
        <a:solidFill>
          <a:srgbClr val="A41E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da-DK" sz="3400" b="1" kern="1200" baseline="0" dirty="0"/>
            <a:t>TR og fagforeningen er ikke hovedpersoner</a:t>
          </a:r>
          <a:endParaRPr lang="da-DK" sz="3400" kern="1200" dirty="0"/>
        </a:p>
      </dsp:txBody>
      <dsp:txXfrm>
        <a:off x="66025" y="67945"/>
        <a:ext cx="5630257" cy="12204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38C1E-7013-4828-8951-00274A6652FF}">
      <dsp:nvSpPr>
        <dsp:cNvPr id="0" name=""/>
        <dsp:cNvSpPr/>
      </dsp:nvSpPr>
      <dsp:spPr>
        <a:xfrm>
          <a:off x="0" y="21810"/>
          <a:ext cx="5762307" cy="1312740"/>
        </a:xfrm>
        <a:prstGeom prst="roundRect">
          <a:avLst/>
        </a:prstGeom>
        <a:solidFill>
          <a:srgbClr val="A41E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b="1" kern="1200" dirty="0"/>
            <a:t>Kollegaen er hovedperson og TR og fagforening er </a:t>
          </a:r>
          <a:r>
            <a:rPr lang="da-DK" sz="3300" b="1" i="1" kern="1200" dirty="0"/>
            <a:t>løsningen</a:t>
          </a:r>
          <a:r>
            <a:rPr lang="da-DK" sz="3300" b="1" kern="1200" dirty="0"/>
            <a:t> </a:t>
          </a:r>
          <a:endParaRPr lang="da-DK" sz="3300" kern="1200" dirty="0"/>
        </a:p>
      </dsp:txBody>
      <dsp:txXfrm>
        <a:off x="64083" y="85893"/>
        <a:ext cx="5634141" cy="11845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8T08:58:41.6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2368 288,'0'0</inkml:trace>
  <inkml:trace contextRef="#ctx0" brushRef="#br0" timeOffset="781.41">2368 288,'0'0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8T08:59:25.36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F1527D8-8589-40CC-873D-EBFE2809A501}" type="datetimeFigureOut">
              <a:rPr lang="da-DK" smtClean="0"/>
              <a:t>13-11-2024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1939">
              <a:defRPr/>
            </a:pPr>
            <a:r>
              <a:rPr lang="da-DK" dirty="0"/>
              <a:t>På baggrund af anbefalingerne formulerede vi sammen med dagtilbudslederne en fælles vision for arbejdet med stærke børnefællesskaber – en vision, der kunne fungere som fælles afsæt for det videre arbejde med stærke børnefælleskaber.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566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1939">
              <a:defRPr/>
            </a:pPr>
            <a:br>
              <a:rPr lang="da-DK" sz="1000" dirty="0"/>
            </a:br>
            <a:endParaRPr lang="da-DK" sz="1000" dirty="0"/>
          </a:p>
        </p:txBody>
      </p:sp>
      <p:sp>
        <p:nvSpPr>
          <p:cNvPr id="4" name="Pladsholder til slidenummer 3"/>
          <p:cNvSpPr>
            <a:spLocks noGrp="1"/>
          </p:cNvSpPr>
          <p:nvPr>
            <p:ph type="sldNum" sz="quarter" idx="5"/>
          </p:nvPr>
        </p:nvSpPr>
        <p:spPr/>
        <p:txBody>
          <a:bodyPr/>
          <a:lstStyle/>
          <a:p>
            <a:pPr marL="0" marR="0" lvl="0" indent="0" algn="r" defTabSz="881939"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939"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06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SIGRID</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70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66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DENNIS</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7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3DC10-D837-45EF-4CBA-6151F42012A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57E1EBE-7A07-EE82-FF63-EA585E52C6D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F4C29E-0135-D039-87B5-63B5EA5F79A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FAFBD2C-D17A-3088-FE13-5FDFF60A99CD}"/>
              </a:ext>
            </a:extLst>
          </p:cNvPr>
          <p:cNvSpPr>
            <a:spLocks noGrp="1"/>
          </p:cNvSpPr>
          <p:nvPr>
            <p:ph type="sldNum" sz="quarter" idx="5"/>
          </p:nvPr>
        </p:nvSpPr>
        <p:spPr/>
        <p:txBody>
          <a:bodyPr/>
          <a:lstStyle/>
          <a:p>
            <a:fld id="{45599F38-6C5F-49EB-82E0-2624FB3238C2}" type="slidenum">
              <a:rPr lang="da-DK" smtClean="0"/>
              <a:t>33</a:t>
            </a:fld>
            <a:endParaRPr lang="da-DK"/>
          </a:p>
        </p:txBody>
      </p:sp>
    </p:spTree>
    <p:extLst>
      <p:ext uri="{BB962C8B-B14F-4D97-AF65-F5344CB8AC3E}">
        <p14:creationId xmlns:p14="http://schemas.microsoft.com/office/powerpoint/2010/main" val="24158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ED95D-91F8-B8E6-53AC-832D0AF23BF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B00594E-9FCB-40DA-5E39-AABE31E4657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9836647-CF54-4669-F540-B7983DB6C814}"/>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233067F-7616-2563-8975-310D15627C69}"/>
              </a:ext>
            </a:extLst>
          </p:cNvPr>
          <p:cNvSpPr>
            <a:spLocks noGrp="1"/>
          </p:cNvSpPr>
          <p:nvPr>
            <p:ph type="sldNum" sz="quarter" idx="5"/>
          </p:nvPr>
        </p:nvSpPr>
        <p:spPr/>
        <p:txBody>
          <a:bodyPr/>
          <a:lstStyle/>
          <a:p>
            <a:fld id="{45599F38-6C5F-49EB-82E0-2624FB3238C2}" type="slidenum">
              <a:rPr lang="da-DK" smtClean="0"/>
              <a:t>35</a:t>
            </a:fld>
            <a:endParaRPr lang="da-DK"/>
          </a:p>
        </p:txBody>
      </p:sp>
    </p:spTree>
    <p:extLst>
      <p:ext uri="{BB962C8B-B14F-4D97-AF65-F5344CB8AC3E}">
        <p14:creationId xmlns:p14="http://schemas.microsoft.com/office/powerpoint/2010/main" val="3594769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cs typeface="Calibri"/>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955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Blækspurgte </a:t>
            </a:r>
          </a:p>
          <a:p>
            <a:r>
              <a:rPr lang="da-DK" dirty="0" err="1"/>
              <a:t>Organiszer</a:t>
            </a:r>
            <a:r>
              <a:rPr lang="da-DK" dirty="0"/>
              <a:t> </a:t>
            </a:r>
          </a:p>
          <a:p>
            <a:r>
              <a:rPr lang="da-DK" dirty="0"/>
              <a:t>Administrator </a:t>
            </a:r>
          </a:p>
          <a:p>
            <a:r>
              <a:rPr lang="da-DK" dirty="0" err="1"/>
              <a:t>Undeviser</a:t>
            </a:r>
            <a:r>
              <a:rPr lang="da-DK" dirty="0"/>
              <a:t> </a:t>
            </a:r>
          </a:p>
          <a:p>
            <a:r>
              <a:rPr lang="da-DK"/>
              <a:t>Aktivis</a:t>
            </a:r>
            <a:r>
              <a:rPr lang="da-DK" dirty="0"/>
              <a:t>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296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cs typeface="Calibri" panose="020F0502020204030204"/>
              </a:rPr>
              <a:t>Organisering i teorien – kampen for ordentlig løn og arbejdsvilkår!</a:t>
            </a:r>
          </a:p>
          <a:p>
            <a:r>
              <a:rPr lang="da-DK" dirty="0">
                <a:cs typeface="Calibri" panose="020F0502020204030204"/>
              </a:rPr>
              <a:t>Fagforeningen som et samfunds forandrende fællesskab. På ulighed i løn – pension – levealder – købemuligheder – nedslidning – hele lønkampagnen</a:t>
            </a:r>
          </a:p>
          <a:p>
            <a:endParaRPr lang="da-DK" dirty="0">
              <a:cs typeface="Calibri" panose="020F0502020204030204"/>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79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3666428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truer os!! Adfærd og pres fra arbejdsgiver!</a:t>
            </a:r>
          </a:p>
          <a:p>
            <a:endParaRPr lang="da-DK" dirty="0"/>
          </a:p>
          <a:p>
            <a:r>
              <a:rPr lang="da-DK" dirty="0"/>
              <a:t>Brændende platform -  Italesætte faglig organisering </a:t>
            </a:r>
          </a:p>
          <a:p>
            <a:endParaRPr lang="da-DK" dirty="0"/>
          </a:p>
          <a:p>
            <a:r>
              <a:rPr lang="da-DK" dirty="0"/>
              <a:t>Fisken symboliser fællesskab – altså sammen er vi stærkere og oversat til vores slogan/</a:t>
            </a:r>
            <a:r>
              <a:rPr lang="da-DK" dirty="0" err="1"/>
              <a:t>payoff</a:t>
            </a:r>
            <a:r>
              <a:rPr lang="da-DK" dirty="0"/>
              <a:t> ”Sammen gør vi forskellen”</a:t>
            </a:r>
          </a:p>
          <a:p>
            <a:endParaRPr lang="da-DK" dirty="0"/>
          </a:p>
          <a:p>
            <a:r>
              <a:rPr lang="da-DK" dirty="0"/>
              <a:t>Søg for at have alle fisk med (ingen små fisk skal svømme forvirret rundt selv – vi vil ikke </a:t>
            </a:r>
            <a:r>
              <a:rPr lang="da-DK" dirty="0" err="1"/>
              <a:t>minste</a:t>
            </a:r>
            <a:r>
              <a:rPr lang="da-DK" dirty="0"/>
              <a:t> halen)</a:t>
            </a:r>
          </a:p>
          <a:p>
            <a:endParaRPr lang="da-DK" dirty="0"/>
          </a:p>
          <a:p>
            <a:r>
              <a:rPr lang="da-DK" dirty="0"/>
              <a:t>Faldende medlemstal kan true den danske model og vores overenskomster  </a:t>
            </a:r>
          </a:p>
          <a:p>
            <a:r>
              <a:rPr lang="da-DK" dirty="0"/>
              <a:t>Konsekvensen er dårligere arbejdsvilkår og ringer løn, men også for samfundet. </a:t>
            </a:r>
          </a:p>
          <a:p>
            <a:endParaRPr lang="da-DK" dirty="0"/>
          </a:p>
          <a:p>
            <a:r>
              <a:rPr lang="da-DK" dirty="0"/>
              <a:t>Fordi vi mister legitimitet for at oprette gode arbejdsforhold </a:t>
            </a:r>
          </a:p>
          <a:p>
            <a:endParaRPr lang="da-DK" dirty="0"/>
          </a:p>
          <a:p>
            <a:r>
              <a:rPr lang="da-DK" dirty="0"/>
              <a:t>Et velorganiseret arbejdsmarked; både blandt lønmodtagere og arbejdsgivere – er en stor gevinst. Både for lønmodtagerne, som får større andel i velstand, der skabes, og for samfundet som helhed. </a:t>
            </a:r>
          </a:p>
          <a:p>
            <a:r>
              <a:rPr lang="da-DK" dirty="0"/>
              <a:t>Når kollegerne bliver inddraget og mærker, at de kan være med til at rykke noget på arbejdspladsen, får de en større interesse for det aktive faglige arbejde, hvilket resulterer i, at flere melder sig ind i fællesskabet og i FOA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4994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119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nedslagspunkter.</a:t>
            </a:r>
          </a:p>
          <a:p>
            <a:endParaRPr lang="da-DK" dirty="0"/>
          </a:p>
          <a:p>
            <a:r>
              <a:rPr lang="da-DK" dirty="0"/>
              <a:t>Eller er der snakket om hvor der er manglende kontakt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448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effectLst/>
                <a:latin typeface="Calibri" panose="020F0502020204030204" pitchFamily="34" charset="0"/>
                <a:ea typeface="Calibri" panose="020F0502020204030204" pitchFamily="34" charset="0"/>
                <a:cs typeface="Times New Roman" panose="02020603050405020304" pitchFamily="18" charset="0"/>
              </a:rPr>
              <a:t> </a:t>
            </a:r>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8146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Reklamer for to andre mødet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8085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154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https://www.foa.dk/raad-regler/tillidsvalgt/medlemsorganisering/fordele-ved-foa</a:t>
            </a:r>
          </a:p>
          <a:p>
            <a:endParaRPr lang="da-DK" dirty="0"/>
          </a:p>
          <a:p>
            <a:r>
              <a:rPr lang="da-DK" dirty="0"/>
              <a:t>Dine kolleger har mange fordele ved, at være medlem af FOA. Se dem her og få gode argumenter til at organisere dine kolleger.</a:t>
            </a:r>
          </a:p>
          <a:p>
            <a:r>
              <a:rPr lang="da-DK" dirty="0"/>
              <a:t>Det, der er vigtigt for den ene, kan være mindre vigtigt for den anden.  Husk derfor, at der er flere - og forskellige fordele ved være medlem. </a:t>
            </a:r>
          </a:p>
          <a:p>
            <a:endParaRPr lang="da-DK" dirty="0"/>
          </a:p>
          <a:p>
            <a:r>
              <a:rPr lang="da-DK" dirty="0"/>
              <a:t>For den ene kan det være solidaritet og fællesskab, der gør at de er medlem. For den anden overenskomstrettigheder og løn. Og for den tredje kollega kan det være gode tilbud, der lokker.</a:t>
            </a:r>
          </a:p>
          <a:p>
            <a:endParaRPr lang="da-DK" dirty="0"/>
          </a:p>
          <a:p>
            <a:r>
              <a:rPr lang="da-DK" dirty="0"/>
              <a:t>Som TR skal du være opmærksom på, at dine kolleger kender fordelene. Prioritér og giv dig tid til at lytte til, hvor dine kolleger er i livet og orientér dem, om de fordele, der er meste relevante for lige netop dem.</a:t>
            </a:r>
          </a:p>
          <a:p>
            <a:endParaRPr lang="da-DK" dirty="0"/>
          </a:p>
          <a:p>
            <a:r>
              <a:rPr lang="da-DK" dirty="0"/>
              <a:t>For dig, som TR, er det et godt fundament at kende </a:t>
            </a:r>
            <a:r>
              <a:rPr lang="da-DK" dirty="0" err="1"/>
              <a:t>FOAs</a:t>
            </a:r>
            <a:r>
              <a:rPr lang="da-DK" dirty="0"/>
              <a:t> fordele; både når du taler med nyansatte, uorganiserede, og ikke mindst erfarne kolleger, der skal fastholdes i deres medlemskab. </a:t>
            </a:r>
          </a:p>
          <a:p>
            <a:endParaRPr lang="da-DK" dirty="0"/>
          </a:p>
          <a:p>
            <a:r>
              <a:rPr lang="da-DK" dirty="0"/>
              <a:t>Her får du en oversigt og en kort beskrivelse af medlemskabets fordele.  Under hver fordel er der link til, hvor du kan læse mere og se flere fordele i samme kategori. Du kan se alle </a:t>
            </a:r>
            <a:r>
              <a:rPr lang="da-DK" dirty="0" err="1"/>
              <a:t>FOAs</a:t>
            </a:r>
            <a:r>
              <a:rPr lang="da-DK" dirty="0"/>
              <a:t> fælles medlemsfordele her:</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2370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bruger I selv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5457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8101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Få 5 tips til aktiv lytning!</a:t>
            </a:r>
          </a:p>
          <a:p>
            <a:endParaRPr lang="da-DK" dirty="0"/>
          </a:p>
          <a:p>
            <a:r>
              <a:rPr lang="da-DK" dirty="0"/>
              <a:t>Kommunikation handler både om at tale og lytte. Men for mange mennesker kan det at lytte faktisk være svært! </a:t>
            </a:r>
          </a:p>
          <a:p>
            <a:endParaRPr lang="da-DK" dirty="0"/>
          </a:p>
          <a:p>
            <a:r>
              <a:rPr lang="da-DK" dirty="0"/>
              <a:t>Det kan nemlig være svært at lytte til andre uden at lade sig påvirke af egne fortolkninger og associationer, og det kan være svært at fastholde koncentrationen og lade vær med at afbryde. </a:t>
            </a:r>
          </a:p>
          <a:p>
            <a:endParaRPr lang="da-DK" dirty="0"/>
          </a:p>
          <a:p>
            <a:r>
              <a:rPr lang="da-DK" dirty="0"/>
              <a:t>Hvis du vil være bedre til at lytte, så følg de nedenstående 5 tips til aktiv lytning: </a:t>
            </a:r>
          </a:p>
          <a:p>
            <a:pPr marL="171450" indent="-171450">
              <a:buFont typeface="Arial" panose="020B0604020202020204" pitchFamily="34" charset="0"/>
              <a:buChar char="•"/>
            </a:pPr>
            <a:r>
              <a:rPr lang="da-DK" dirty="0"/>
              <a:t>Lyt til det, der reelt bliver sagt</a:t>
            </a:r>
          </a:p>
          <a:p>
            <a:pPr marL="171450" indent="-171450">
              <a:buFont typeface="Arial" panose="020B0604020202020204" pitchFamily="34" charset="0"/>
              <a:buChar char="•"/>
            </a:pPr>
            <a:r>
              <a:rPr lang="da-DK" dirty="0"/>
              <a:t>Vær tålmodig og lad vær med at afbryde - det kan tage tid for andre at formulere det de vil sige</a:t>
            </a:r>
          </a:p>
          <a:p>
            <a:pPr marL="171450" indent="-171450">
              <a:buFont typeface="Arial" panose="020B0604020202020204" pitchFamily="34" charset="0"/>
              <a:buChar char="•"/>
            </a:pPr>
            <a:r>
              <a:rPr lang="da-DK" dirty="0"/>
              <a:t>Hold igen med egne fortolkninger og associationer</a:t>
            </a:r>
          </a:p>
          <a:p>
            <a:pPr marL="171450" indent="-171450">
              <a:buFont typeface="Arial" panose="020B0604020202020204" pitchFamily="34" charset="0"/>
              <a:buChar char="•"/>
            </a:pPr>
            <a:r>
              <a:rPr lang="da-DK" dirty="0"/>
              <a:t>Stil opklarende spørgsmål (hvad, hvem og hvorfor)</a:t>
            </a:r>
          </a:p>
          <a:p>
            <a:pPr marL="171450" indent="-171450">
              <a:buFont typeface="Arial" panose="020B0604020202020204" pitchFamily="34" charset="0"/>
              <a:buChar char="•"/>
            </a:pPr>
            <a:r>
              <a:rPr lang="da-DK" dirty="0"/>
              <a:t>Stil åbne spørgsmål (der ikke blot kan besvares med ja/nej)</a:t>
            </a:r>
          </a:p>
          <a:p>
            <a:endParaRPr lang="da-DK" dirty="0"/>
          </a:p>
          <a:p>
            <a:r>
              <a:rPr lang="da-DK" dirty="0"/>
              <a:t>Et tip til at fastholde koncentrationen, kan være at lade vær med at tænke på dine egne svar, men i stedet holde fokus på det der bliver sagt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619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C828-176E-FF6F-F5D5-D915DE15E0D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D310DE3-DDA6-454B-FFB5-3F5AC2CC4F7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F5DD391-652A-DA28-CA65-F39616F322A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2F52A7A-6EE5-24AA-2138-46D1260158B6}"/>
              </a:ext>
            </a:extLst>
          </p:cNvPr>
          <p:cNvSpPr>
            <a:spLocks noGrp="1"/>
          </p:cNvSpPr>
          <p:nvPr>
            <p:ph type="sldNum" sz="quarter" idx="5"/>
          </p:nvPr>
        </p:nvSpPr>
        <p:spPr/>
        <p:txBody>
          <a:bodyPr/>
          <a:lstStyle/>
          <a:p>
            <a:fld id="{45599F38-6C5F-49EB-82E0-2624FB3238C2}" type="slidenum">
              <a:rPr lang="da-DK" smtClean="0"/>
              <a:t>18</a:t>
            </a:fld>
            <a:endParaRPr lang="da-DK"/>
          </a:p>
        </p:txBody>
      </p:sp>
    </p:spTree>
    <p:extLst>
      <p:ext uri="{BB962C8B-B14F-4D97-AF65-F5344CB8AC3E}">
        <p14:creationId xmlns:p14="http://schemas.microsoft.com/office/powerpoint/2010/main" val="706711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Bruger APP</a:t>
            </a:r>
          </a:p>
          <a:p>
            <a:r>
              <a:rPr lang="da-DK"/>
              <a:t>Link til MELD IN</a:t>
            </a:r>
          </a:p>
          <a:p>
            <a:endParaRPr lang="da-DK"/>
          </a:p>
          <a:p>
            <a:r>
              <a:rPr lang="da-DK"/>
              <a:t>Obs. </a:t>
            </a:r>
            <a:r>
              <a:rPr lang="da-DK" err="1"/>
              <a:t>Adroid</a:t>
            </a:r>
            <a:r>
              <a:rPr lang="da-DK"/>
              <a:t> kan måske ikke download på arbejdstelefon udleveret af kommunen </a:t>
            </a:r>
          </a:p>
          <a:p>
            <a:r>
              <a:rPr lang="da-DK"/>
              <a:t>Hvis man sender mails fra app  - så kommer det kan en af de mail kontoer man har på telefonen </a:t>
            </a:r>
          </a:p>
          <a:p>
            <a:r>
              <a:rPr lang="da-DK" err="1"/>
              <a:t>Adroid</a:t>
            </a:r>
            <a:r>
              <a:rPr lang="da-DK"/>
              <a:t> – når det handler om organisering, vedhæft/del pjecer er lidt bøvlet. Så download man i et program og skal findes under filer. </a:t>
            </a:r>
          </a:p>
          <a:p>
            <a:r>
              <a:rPr lang="da-DK"/>
              <a:t>På </a:t>
            </a:r>
            <a:r>
              <a:rPr lang="da-DK" err="1"/>
              <a:t>foa</a:t>
            </a:r>
            <a:r>
              <a:rPr lang="da-DK"/>
              <a:t> net er der </a:t>
            </a:r>
            <a:r>
              <a:rPr lang="da-DK" err="1"/>
              <a:t>der</a:t>
            </a:r>
            <a:r>
              <a:rPr lang="da-DK"/>
              <a:t> vejledning om app </a:t>
            </a:r>
          </a:p>
          <a:p>
            <a:endParaRPr lang="da-DK"/>
          </a:p>
          <a:p>
            <a:r>
              <a:rPr lang="da-DK"/>
              <a:t>https://foanet3.foa.dk/service_og_support/IT/vejledninger/Documents/Guide%20til%20TR-app%20for%20afdelingsansatte%20og%20undervisere.pdf</a:t>
            </a:r>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846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892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5587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Vigtigt at kende kontingentet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F5390-9C05-4B5A-AECC-9EBC35EE6FAC}"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9086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SEAL the Deal</a:t>
            </a:r>
          </a:p>
          <a:p>
            <a:endParaRPr lang="da-DK"/>
          </a:p>
          <a:p>
            <a:r>
              <a:rPr lang="da-DK"/>
              <a:t>Vi kan ikke sige det for mange gange – hjælp til indmeldelse er en service</a:t>
            </a:r>
          </a:p>
          <a:p>
            <a:endParaRPr lang="da-DK"/>
          </a:p>
          <a:p>
            <a:r>
              <a:rPr lang="da-DK"/>
              <a:t>Husk online organiseringsmøde om Indmeldelse og medlemsfordele. Gå ind og prøv selv – evt. På telefonen.</a:t>
            </a:r>
            <a:endParaRPr lang="da-DK">
              <a:cs typeface="Calibri"/>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CB88A-2C2F-4BB2-BC94-0409D7881757}"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6990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DA86-06E5-A484-7FFD-362A0B57395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CD27E0F-D615-491A-6DA1-3D0E9C64C06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1AD36B6-565A-34ED-DFE7-DAC7C3407DE2}"/>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AF324C5-EAFE-2152-9213-4043917BE09F}"/>
              </a:ext>
            </a:extLst>
          </p:cNvPr>
          <p:cNvSpPr>
            <a:spLocks noGrp="1"/>
          </p:cNvSpPr>
          <p:nvPr>
            <p:ph type="sldNum" sz="quarter" idx="5"/>
          </p:nvPr>
        </p:nvSpPr>
        <p:spPr/>
        <p:txBody>
          <a:bodyPr/>
          <a:lstStyle/>
          <a:p>
            <a:fld id="{45599F38-6C5F-49EB-82E0-2624FB3238C2}" type="slidenum">
              <a:rPr lang="da-DK" smtClean="0"/>
              <a:t>58</a:t>
            </a:fld>
            <a:endParaRPr lang="da-DK"/>
          </a:p>
        </p:txBody>
      </p:sp>
    </p:spTree>
    <p:extLst>
      <p:ext uri="{BB962C8B-B14F-4D97-AF65-F5344CB8AC3E}">
        <p14:creationId xmlns:p14="http://schemas.microsoft.com/office/powerpoint/2010/main" val="3131223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061F67-FECD-4C47-84B6-D360162D20F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644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061F67-FECD-4C47-84B6-D360162D20F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278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061F67-FECD-4C47-84B6-D360162D20F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063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061F67-FECD-4C47-84B6-D360162D20F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548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243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80</a:t>
            </a:fld>
            <a:endParaRPr lang="da-DK"/>
          </a:p>
        </p:txBody>
      </p:sp>
    </p:spTree>
    <p:extLst>
      <p:ext uri="{BB962C8B-B14F-4D97-AF65-F5344CB8AC3E}">
        <p14:creationId xmlns:p14="http://schemas.microsoft.com/office/powerpoint/2010/main" val="47393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DENNIS</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12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1939">
              <a:defRPr/>
            </a:pPr>
            <a:r>
              <a:rPr lang="da-DK" dirty="0">
                <a:solidFill>
                  <a:prstClr val="black">
                    <a:lumMod val="65000"/>
                    <a:lumOff val="35000"/>
                  </a:prstClr>
                </a:solidFill>
                <a:latin typeface="Segoe UI"/>
              </a:rPr>
              <a:t>DENNIS</a:t>
            </a:r>
          </a:p>
          <a:p>
            <a:pPr marL="165364" indent="-165364" defTabSz="881939">
              <a:buFont typeface="Arial" panose="020B0604020202020204" pitchFamily="34" charset="0"/>
              <a:buChar char="•"/>
              <a:defRPr/>
            </a:pPr>
            <a:r>
              <a:rPr lang="da-DK" dirty="0">
                <a:solidFill>
                  <a:prstClr val="black">
                    <a:lumMod val="65000"/>
                    <a:lumOff val="35000"/>
                  </a:prstClr>
                </a:solidFill>
                <a:latin typeface="Segoe UI"/>
              </a:rPr>
              <a:t>Den nuværende organisering af ressourcer, særlige pladser og specialiserede indsatser gør det vanskeligt at arbejde forebyggende i tilstrækkelig grad, og give alle børn relevante deltagelsesmuligheder i almenmiljøet. </a:t>
            </a:r>
          </a:p>
          <a:p>
            <a:pPr marL="165364" indent="-165364" defTabSz="881939">
              <a:buFont typeface="Arial" panose="020B0604020202020204" pitchFamily="34" charset="0"/>
              <a:buChar char="•"/>
              <a:defRPr/>
            </a:pPr>
            <a:r>
              <a:rPr lang="da-DK" dirty="0">
                <a:solidFill>
                  <a:prstClr val="black">
                    <a:lumMod val="65000"/>
                    <a:lumOff val="35000"/>
                  </a:prstClr>
                </a:solidFill>
                <a:latin typeface="Segoe UI"/>
              </a:rPr>
              <a:t>Flere og flere børn bliver henvist til et specialtilbud. Det presser kapaciteten i vores specialtilbud, og børnene bliver ekskluderet fra at deltage i de almene fællesskaber. </a:t>
            </a:r>
          </a:p>
          <a:p>
            <a:pPr marL="165364" indent="-165364" defTabSz="881939">
              <a:buFont typeface="Arial" panose="020B0604020202020204" pitchFamily="34" charset="0"/>
              <a:buChar char="•"/>
              <a:defRPr/>
            </a:pPr>
            <a:r>
              <a:rPr lang="da-DK" dirty="0">
                <a:solidFill>
                  <a:prstClr val="black">
                    <a:lumMod val="65000"/>
                    <a:lumOff val="35000"/>
                  </a:prstClr>
                </a:solidFill>
                <a:latin typeface="Segoe UI"/>
              </a:rPr>
              <a:t>Vi oplever et behov for at styrke vores almene dagtilbud i arbejdet med at skabe stærke og inkluderende fællesskaber med plads til alle børn. </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24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DENNIS</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58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dirty="0"/>
              <a:t>DENNIS</a:t>
            </a:r>
          </a:p>
          <a:p>
            <a:pPr lvl="0"/>
            <a:r>
              <a:rPr lang="da-DK" b="1" dirty="0"/>
              <a:t>En ”skæv” økonomisk fordeling mellem dagtilbud </a:t>
            </a:r>
          </a:p>
          <a:p>
            <a:pPr marL="165364" indent="-165364">
              <a:buFont typeface="Arial" panose="020B0604020202020204" pitchFamily="34" charset="0"/>
              <a:buChar char="•"/>
            </a:pPr>
            <a:r>
              <a:rPr lang="da-DK" dirty="0"/>
              <a:t>Der er stor forskel på hvor mange ekstra ressourcer de enkelte dagtilbud tildeles via særlige formålspladser, basispladser og ressourcepuljen. </a:t>
            </a:r>
          </a:p>
          <a:p>
            <a:pPr marL="165364" indent="-165364">
              <a:buFont typeface="Arial" panose="020B0604020202020204" pitchFamily="34" charset="0"/>
              <a:buChar char="•"/>
            </a:pPr>
            <a:r>
              <a:rPr lang="da-DK" dirty="0"/>
              <a:t>Stort set alle institutioner med særlige formålspladser og basispladser er selvejende og får derfor langt de fleste ekstra ressourcer til disse indsatser, men de kommunale får flest ressourcer fra ressourcepuljen.</a:t>
            </a:r>
          </a:p>
          <a:p>
            <a:pPr marL="165364" indent="-165364" defTabSz="881939">
              <a:buFont typeface="Arial" panose="020B0604020202020204" pitchFamily="34" charset="0"/>
              <a:buChar char="•"/>
              <a:defRPr/>
            </a:pPr>
            <a:r>
              <a:rPr lang="da-DK" dirty="0"/>
              <a:t>Det er svært at vurdere, om ressourcerne kommer ”de rette børn” til gode, da det er meget individuelt på de enkelte institutioner som får tildelt ekstra ressourcer, hvordan disse sættes i spil.  </a:t>
            </a:r>
          </a:p>
          <a:p>
            <a:pPr marL="165364" indent="-165364">
              <a:buFont typeface="Arial" panose="020B0604020202020204" pitchFamily="34" charset="0"/>
              <a:buChar char="•"/>
            </a:pPr>
            <a:r>
              <a:rPr lang="da-DK" dirty="0"/>
              <a:t>Rapporten siger ikke noget om, hvad der ligger til grund for denne fordeling, men peger på at det vil være godt at undersøge om fordelingen stadig giver mening ift. børnegruppen og institutionernes kerneopgave.</a:t>
            </a:r>
          </a:p>
          <a:p>
            <a:pPr lvl="0"/>
            <a:endParaRPr lang="da-DK" dirty="0"/>
          </a:p>
          <a:p>
            <a:pPr lvl="0"/>
            <a:r>
              <a:rPr lang="da-DK" b="1" dirty="0"/>
              <a:t>En forskydning af de forebyggende indsatser til at blive ”adgangsgivere” for specialiserede indsatser</a:t>
            </a:r>
          </a:p>
          <a:p>
            <a:pPr marL="165364" indent="-165364">
              <a:buFont typeface="Arial" panose="020B0604020202020204" pitchFamily="34" charset="0"/>
              <a:buChar char="•"/>
            </a:pPr>
            <a:r>
              <a:rPr lang="da-DK" dirty="0"/>
              <a:t>Ressourcepuljen er oprindelig tiltænkt en styrkelse af det forebyggende arbejde i de almene institutioner, men det benyttes den i dag ikke til i så høj grad som tidligere. </a:t>
            </a:r>
          </a:p>
          <a:p>
            <a:pPr marL="165364" indent="-165364">
              <a:buFont typeface="Arial" panose="020B0604020202020204" pitchFamily="34" charset="0"/>
              <a:buChar char="•"/>
            </a:pPr>
            <a:r>
              <a:rPr lang="da-DK" dirty="0"/>
              <a:t>Flere ledere fortæller, at ressourcepuljen i stedet bruges til at understøtte dagtilbud, mens børn i dagtilbuddet er på venteliste til en særlig formålsplads, basisplads eller til en plads i Magnoliahuset. På den måde benyttes midlerne til at understøtte institutioner, mens de venter på at et barn kommer i et mere specialiseret tilbud, og kan opleves som et skridt på vejen til at få et barn flyttet til et mere specialiseret tilbud - frem for at målet med at midlerne tildeles er, at barnet forbliver i almen.</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002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E0516-80C2-4E5A-B1F9-F0C8D661D94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40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23.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26.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27.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7.xml"/><Relationship Id="rId1" Type="http://schemas.openxmlformats.org/officeDocument/2006/relationships/tags" Target="../tags/tag29.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7.xml"/><Relationship Id="rId1" Type="http://schemas.openxmlformats.org/officeDocument/2006/relationships/tags" Target="../tags/tag30.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7.xml"/><Relationship Id="rId1" Type="http://schemas.openxmlformats.org/officeDocument/2006/relationships/tags" Target="../tags/tag31.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7.xml"/><Relationship Id="rId1" Type="http://schemas.openxmlformats.org/officeDocument/2006/relationships/tags" Target="../tags/tag32.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7.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7.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8.xml"/><Relationship Id="rId1" Type="http://schemas.openxmlformats.org/officeDocument/2006/relationships/tags" Target="../tags/tag3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8.xml"/><Relationship Id="rId1" Type="http://schemas.openxmlformats.org/officeDocument/2006/relationships/tags" Target="../tags/tag3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8.xml"/><Relationship Id="rId1" Type="http://schemas.openxmlformats.org/officeDocument/2006/relationships/tags" Target="../tags/tag38.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8.xml"/><Relationship Id="rId1" Type="http://schemas.openxmlformats.org/officeDocument/2006/relationships/tags" Target="../tags/tag39.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8.xml"/><Relationship Id="rId1" Type="http://schemas.openxmlformats.org/officeDocument/2006/relationships/tags" Target="../tags/tag40.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8.xml"/><Relationship Id="rId1" Type="http://schemas.openxmlformats.org/officeDocument/2006/relationships/tags" Target="../tags/tag4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8.xml"/><Relationship Id="rId1" Type="http://schemas.openxmlformats.org/officeDocument/2006/relationships/tags" Target="../tags/tag42.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8.xml"/><Relationship Id="rId1" Type="http://schemas.openxmlformats.org/officeDocument/2006/relationships/tags" Target="../tags/tag43.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8.xml"/><Relationship Id="rId1" Type="http://schemas.openxmlformats.org/officeDocument/2006/relationships/tags" Target="../tags/tag44.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8.xml"/><Relationship Id="rId1" Type="http://schemas.openxmlformats.org/officeDocument/2006/relationships/tags" Target="../tags/tag45.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8.xml"/><Relationship Id="rId1" Type="http://schemas.openxmlformats.org/officeDocument/2006/relationships/tags" Target="../tags/tag46.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8.xml"/><Relationship Id="rId1" Type="http://schemas.openxmlformats.org/officeDocument/2006/relationships/tags" Target="../tags/tag47.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8.xml"/><Relationship Id="rId1" Type="http://schemas.openxmlformats.org/officeDocument/2006/relationships/tags" Target="../tags/tag48.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8.xml"/><Relationship Id="rId1" Type="http://schemas.openxmlformats.org/officeDocument/2006/relationships/tags" Target="../tags/tag49.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8.xml"/><Relationship Id="rId1" Type="http://schemas.openxmlformats.org/officeDocument/2006/relationships/tags" Target="../tags/tag50.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8.xml"/><Relationship Id="rId1" Type="http://schemas.openxmlformats.org/officeDocument/2006/relationships/tags" Target="../tags/tag5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4246687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3358995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25589005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5448135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4104295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9108F-78D7-90AF-A7E8-B5F02DBB9F25}"/>
              </a:ext>
            </a:extLst>
          </p:cNvPr>
          <p:cNvSpPr>
            <a:spLocks noGrp="1"/>
          </p:cNvSpPr>
          <p:nvPr>
            <p:ph type="title"/>
          </p:nvPr>
        </p:nvSpPr>
        <p:spPr/>
        <p:txBody>
          <a:bodyPr/>
          <a:lstStyle/>
          <a:p>
            <a:r>
              <a:rPr lang="en-GB"/>
              <a:t>Click to edit Master title style</a:t>
            </a:r>
            <a:endParaRPr lang="da-DK"/>
          </a:p>
        </p:txBody>
      </p:sp>
      <p:sp>
        <p:nvSpPr>
          <p:cNvPr id="3" name="Pladsholder til indhold 2">
            <a:extLst>
              <a:ext uri="{FF2B5EF4-FFF2-40B4-BE49-F238E27FC236}">
                <a16:creationId xmlns:a16="http://schemas.microsoft.com/office/drawing/2014/main" id="{8879096D-8E09-0D78-582A-BD1D47F563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Pladsholder til indhold 3">
            <a:extLst>
              <a:ext uri="{FF2B5EF4-FFF2-40B4-BE49-F238E27FC236}">
                <a16:creationId xmlns:a16="http://schemas.microsoft.com/office/drawing/2014/main" id="{333C819E-7361-B347-7BD9-F5F7903651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Pladsholder til dato 4">
            <a:extLst>
              <a:ext uri="{FF2B5EF4-FFF2-40B4-BE49-F238E27FC236}">
                <a16:creationId xmlns:a16="http://schemas.microsoft.com/office/drawing/2014/main" id="{88004880-BDA7-860C-FBCC-E631C3EADB25}"/>
              </a:ext>
            </a:extLst>
          </p:cNvPr>
          <p:cNvSpPr>
            <a:spLocks noGrp="1"/>
          </p:cNvSpPr>
          <p:nvPr>
            <p:ph type="dt" sz="half" idx="10"/>
          </p:nvPr>
        </p:nvSpPr>
        <p:spPr/>
        <p:txBody>
          <a:bodyPr/>
          <a:lstStyle/>
          <a:p>
            <a:fld id="{60584354-F39C-4B06-88E8-BBF064C9A674}" type="datetimeFigureOut">
              <a:rPr lang="da-DK" smtClean="0"/>
              <a:t>13-11-2024</a:t>
            </a:fld>
            <a:endParaRPr lang="da-DK"/>
          </a:p>
        </p:txBody>
      </p:sp>
      <p:sp>
        <p:nvSpPr>
          <p:cNvPr id="6" name="Pladsholder til sidefod 5">
            <a:extLst>
              <a:ext uri="{FF2B5EF4-FFF2-40B4-BE49-F238E27FC236}">
                <a16:creationId xmlns:a16="http://schemas.microsoft.com/office/drawing/2014/main" id="{8CBD0C4E-0239-696C-06C5-C6D5A91AD4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E747BB-5B30-B2D9-59E1-0A2E86F6A78C}"/>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37580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Tom (3 blade)">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DA5DF2F-3D64-A1EC-4457-91ACF5B37B25}"/>
              </a:ext>
            </a:extLst>
          </p:cNvPr>
          <p:cNvSpPr>
            <a:spLocks noGrp="1"/>
          </p:cNvSpPr>
          <p:nvPr>
            <p:ph type="dt" sz="half" idx="10"/>
          </p:nvPr>
        </p:nvSpPr>
        <p:spPr/>
        <p:txBody>
          <a:bodyPr/>
          <a:lstStyle/>
          <a:p>
            <a:fld id="{60584354-F39C-4B06-88E8-BBF064C9A674}" type="datetimeFigureOut">
              <a:rPr lang="da-DK" smtClean="0"/>
              <a:t>13-11-2024</a:t>
            </a:fld>
            <a:endParaRPr lang="da-DK"/>
          </a:p>
        </p:txBody>
      </p:sp>
      <p:sp>
        <p:nvSpPr>
          <p:cNvPr id="3" name="Pladsholder til sidefod 2">
            <a:extLst>
              <a:ext uri="{FF2B5EF4-FFF2-40B4-BE49-F238E27FC236}">
                <a16:creationId xmlns:a16="http://schemas.microsoft.com/office/drawing/2014/main" id="{D84743EA-8365-74DD-8333-2978C69729D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494580D-2D49-593A-6DFB-C962432738B6}"/>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3259879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0599-5B50-6CEA-9A08-F1113ADA18D8}"/>
              </a:ext>
            </a:extLst>
          </p:cNvPr>
          <p:cNvSpPr>
            <a:spLocks noGrp="1"/>
          </p:cNvSpPr>
          <p:nvPr>
            <p:ph type="title"/>
          </p:nvPr>
        </p:nvSpPr>
        <p:spPr>
          <a:xfrm>
            <a:off x="838200" y="681038"/>
            <a:ext cx="10515600" cy="717456"/>
          </a:xfrm>
        </p:spPr>
        <p:txBody>
          <a:bodyPr>
            <a:normAutofit/>
          </a:bodyPr>
          <a:lstStyle>
            <a:lvl1pPr>
              <a:defRPr sz="3600"/>
            </a:lvl1pPr>
          </a:lstStyle>
          <a:p>
            <a:r>
              <a:rPr lang="en-GB" dirty="0"/>
              <a:t>Click to edit Master title style</a:t>
            </a:r>
            <a:endParaRPr lang="da-DK" dirty="0"/>
          </a:p>
        </p:txBody>
      </p:sp>
      <p:sp>
        <p:nvSpPr>
          <p:cNvPr id="3" name="Pladsholder til dato 2">
            <a:extLst>
              <a:ext uri="{FF2B5EF4-FFF2-40B4-BE49-F238E27FC236}">
                <a16:creationId xmlns:a16="http://schemas.microsoft.com/office/drawing/2014/main" id="{35E67953-C8C2-B436-875E-20A7A66CEF54}"/>
              </a:ext>
            </a:extLst>
          </p:cNvPr>
          <p:cNvSpPr>
            <a:spLocks noGrp="1"/>
          </p:cNvSpPr>
          <p:nvPr>
            <p:ph type="dt" sz="half" idx="10"/>
          </p:nvPr>
        </p:nvSpPr>
        <p:spPr/>
        <p:txBody>
          <a:bodyPr/>
          <a:lstStyle/>
          <a:p>
            <a:fld id="{60584354-F39C-4B06-88E8-BBF064C9A674}" type="datetimeFigureOut">
              <a:rPr lang="da-DK" smtClean="0"/>
              <a:t>13-11-2024</a:t>
            </a:fld>
            <a:endParaRPr lang="da-DK"/>
          </a:p>
        </p:txBody>
      </p:sp>
      <p:sp>
        <p:nvSpPr>
          <p:cNvPr id="4" name="Pladsholder til sidefod 3">
            <a:extLst>
              <a:ext uri="{FF2B5EF4-FFF2-40B4-BE49-F238E27FC236}">
                <a16:creationId xmlns:a16="http://schemas.microsoft.com/office/drawing/2014/main" id="{78573B06-DD96-81E7-770E-E6FA9C5858F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9618AF5-6E99-D6A0-029C-9A91B035B4B1}"/>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280675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8178D-E0B0-4E11-9049-321CB2067159}"/>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Pladsholder til tekst 2">
            <a:extLst>
              <a:ext uri="{FF2B5EF4-FFF2-40B4-BE49-F238E27FC236}">
                <a16:creationId xmlns:a16="http://schemas.microsoft.com/office/drawing/2014/main" id="{79B3A4BB-D1FE-207F-5594-AC5528B2D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dsholder til indhold 3">
            <a:extLst>
              <a:ext uri="{FF2B5EF4-FFF2-40B4-BE49-F238E27FC236}">
                <a16:creationId xmlns:a16="http://schemas.microsoft.com/office/drawing/2014/main" id="{1D462B60-BD48-15DD-D821-11A5C25288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Pladsholder til tekst 4">
            <a:extLst>
              <a:ext uri="{FF2B5EF4-FFF2-40B4-BE49-F238E27FC236}">
                <a16:creationId xmlns:a16="http://schemas.microsoft.com/office/drawing/2014/main" id="{F670C76D-4DA8-CC58-C078-77BA886EB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dsholder til indhold 5">
            <a:extLst>
              <a:ext uri="{FF2B5EF4-FFF2-40B4-BE49-F238E27FC236}">
                <a16:creationId xmlns:a16="http://schemas.microsoft.com/office/drawing/2014/main" id="{7AC18438-316C-EC55-7913-E52515A86FB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Pladsholder til dato 6">
            <a:extLst>
              <a:ext uri="{FF2B5EF4-FFF2-40B4-BE49-F238E27FC236}">
                <a16:creationId xmlns:a16="http://schemas.microsoft.com/office/drawing/2014/main" id="{045BEC78-3877-0765-B4AC-9F181C339876}"/>
              </a:ext>
            </a:extLst>
          </p:cNvPr>
          <p:cNvSpPr>
            <a:spLocks noGrp="1"/>
          </p:cNvSpPr>
          <p:nvPr>
            <p:ph type="dt" sz="half" idx="10"/>
          </p:nvPr>
        </p:nvSpPr>
        <p:spPr/>
        <p:txBody>
          <a:bodyPr/>
          <a:lstStyle/>
          <a:p>
            <a:fld id="{60584354-F39C-4B06-88E8-BBF064C9A674}" type="datetimeFigureOut">
              <a:rPr lang="da-DK" smtClean="0"/>
              <a:t>13-11-2024</a:t>
            </a:fld>
            <a:endParaRPr lang="da-DK"/>
          </a:p>
        </p:txBody>
      </p:sp>
      <p:sp>
        <p:nvSpPr>
          <p:cNvPr id="8" name="Pladsholder til sidefod 7">
            <a:extLst>
              <a:ext uri="{FF2B5EF4-FFF2-40B4-BE49-F238E27FC236}">
                <a16:creationId xmlns:a16="http://schemas.microsoft.com/office/drawing/2014/main" id="{A8A2E313-0BAD-F011-1A92-E3DD3A76891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8A5A57B-B47D-DB3A-1F62-ADD143BE3D21}"/>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83756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852881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228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233107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30854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988729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0106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1160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358739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798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325213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2027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90866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7309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55259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extLst>
              <p:ext uri="{D42A27DB-BD31-4B8C-83A1-F6EECF244321}">
                <p14:modId xmlns:p14="http://schemas.microsoft.com/office/powerpoint/2010/main" val="34190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899733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00573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1300221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4283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9961883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30762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42218232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446549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57166396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2498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792000" y="1620000"/>
            <a:ext cx="7920000" cy="1470025"/>
          </a:xfrm>
          <a:prstGeom prst="rect">
            <a:avLst/>
          </a:prstGeom>
        </p:spPr>
        <p:txBody>
          <a:bodyPr lIns="0"/>
          <a:lstStyle>
            <a:lvl1pPr algn="l">
              <a:defRPr sz="4000" baseline="0">
                <a:latin typeface="+mj-lt"/>
              </a:defRPr>
            </a:lvl1pPr>
          </a:lstStyle>
          <a:p>
            <a:r>
              <a:rPr lang="da-DK"/>
              <a:t>Klik for at redigere titeltypografien i masteren</a:t>
            </a:r>
          </a:p>
        </p:txBody>
      </p:sp>
      <p:sp>
        <p:nvSpPr>
          <p:cNvPr id="3" name="Undertitel 2"/>
          <p:cNvSpPr>
            <a:spLocks noGrp="1"/>
          </p:cNvSpPr>
          <p:nvPr>
            <p:ph type="subTitle" idx="1"/>
          </p:nvPr>
        </p:nvSpPr>
        <p:spPr>
          <a:xfrm>
            <a:off x="792000" y="3492000"/>
            <a:ext cx="8460000" cy="1752600"/>
          </a:xfrm>
          <a:prstGeom prst="rect">
            <a:avLst/>
          </a:prstGeom>
        </p:spPr>
        <p:txBody>
          <a:bodyPr lIns="0"/>
          <a:lstStyle>
            <a:lvl1pPr marL="0" indent="0" algn="l">
              <a:buNone/>
              <a:defRPr sz="2200" baseline="0">
                <a:solidFill>
                  <a:schemeClr val="tx1">
                    <a:tint val="75000"/>
                  </a:schemeClr>
                </a:solidFill>
                <a:latin typeface="+mn-l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a:xfrm>
            <a:off x="792000" y="6356359"/>
            <a:ext cx="2844800" cy="365125"/>
          </a:xfrm>
          <a:prstGeom prst="rect">
            <a:avLst/>
          </a:prstGeom>
        </p:spPr>
        <p:txBody>
          <a:bodyPr/>
          <a:lstStyle/>
          <a:p>
            <a:fld id="{A7857332-DAB3-4FD8-9AAD-061CED1ED484}" type="datetimeFigureOut">
              <a:rPr lang="da-DK" smtClean="0"/>
              <a:t>13-11-2024</a:t>
            </a:fld>
            <a:endParaRPr lang="da-DK"/>
          </a:p>
        </p:txBody>
      </p:sp>
      <p:sp>
        <p:nvSpPr>
          <p:cNvPr id="5" name="Pladsholder til sidefod 4"/>
          <p:cNvSpPr>
            <a:spLocks noGrp="1"/>
          </p:cNvSpPr>
          <p:nvPr>
            <p:ph type="ftr" sz="quarter" idx="11"/>
          </p:nvPr>
        </p:nvSpPr>
        <p:spPr>
          <a:xfrm>
            <a:off x="4119400" y="6356359"/>
            <a:ext cx="38608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8462800" y="6356359"/>
            <a:ext cx="2844800" cy="365125"/>
          </a:xfrm>
          <a:prstGeom prst="rect">
            <a:avLst/>
          </a:prstGeom>
        </p:spPr>
        <p:txBody>
          <a:bodyPr/>
          <a:lstStyle/>
          <a:p>
            <a:fld id="{354249E5-5BB9-4C19-A43E-87449DCB181B}" type="slidenum">
              <a:rPr lang="da-DK" smtClean="0"/>
              <a:t>‹nr.›</a:t>
            </a:fld>
            <a:endParaRPr lang="da-DK"/>
          </a:p>
        </p:txBody>
      </p:sp>
      <p:grpSp>
        <p:nvGrpSpPr>
          <p:cNvPr id="8" name="Gruppe 7">
            <a:extLst>
              <a:ext uri="{FF2B5EF4-FFF2-40B4-BE49-F238E27FC236}">
                <a16:creationId xmlns:a16="http://schemas.microsoft.com/office/drawing/2014/main" id="{DCF92928-AA68-4B0F-B565-5AF14A436DE3}"/>
              </a:ext>
            </a:extLst>
          </p:cNvPr>
          <p:cNvGrpSpPr/>
          <p:nvPr/>
        </p:nvGrpSpPr>
        <p:grpSpPr>
          <a:xfrm>
            <a:off x="0" y="5671084"/>
            <a:ext cx="12191999" cy="1186916"/>
            <a:chOff x="0" y="5671084"/>
            <a:chExt cx="12191999" cy="1186916"/>
          </a:xfrm>
        </p:grpSpPr>
        <p:pic>
          <p:nvPicPr>
            <p:cNvPr id="10" name="Billede 9">
              <a:extLst>
                <a:ext uri="{FF2B5EF4-FFF2-40B4-BE49-F238E27FC236}">
                  <a16:creationId xmlns:a16="http://schemas.microsoft.com/office/drawing/2014/main" id="{A3ADF404-8661-40AE-8294-D7AC9F64D2F3}"/>
                </a:ext>
              </a:extLst>
            </p:cNvPr>
            <p:cNvPicPr>
              <a:picLocks noChangeAspect="1"/>
            </p:cNvPicPr>
            <p:nvPr/>
          </p:nvPicPr>
          <p:blipFill rotWithShape="1">
            <a:blip r:embed="rId2">
              <a:extLst>
                <a:ext uri="{28A0092B-C50C-407E-A947-70E740481C1C}">
                  <a14:useLocalDpi xmlns:a14="http://schemas.microsoft.com/office/drawing/2010/main" val="0"/>
                </a:ext>
              </a:extLst>
            </a:blip>
            <a:srcRect r="33333"/>
            <a:stretch/>
          </p:blipFill>
          <p:spPr>
            <a:xfrm>
              <a:off x="0" y="5671084"/>
              <a:ext cx="6096000" cy="1186916"/>
            </a:xfrm>
            <a:prstGeom prst="rect">
              <a:avLst/>
            </a:prstGeom>
          </p:spPr>
        </p:pic>
        <p:pic>
          <p:nvPicPr>
            <p:cNvPr id="11" name="Billede 10">
              <a:extLst>
                <a:ext uri="{FF2B5EF4-FFF2-40B4-BE49-F238E27FC236}">
                  <a16:creationId xmlns:a16="http://schemas.microsoft.com/office/drawing/2014/main" id="{1C7B6C56-CFF8-40F8-8DFD-DB439DCD9BFA}"/>
                </a:ext>
              </a:extLst>
            </p:cNvPr>
            <p:cNvPicPr>
              <a:picLocks noChangeAspect="1"/>
            </p:cNvPicPr>
            <p:nvPr/>
          </p:nvPicPr>
          <p:blipFill rotWithShape="1">
            <a:blip r:embed="rId2">
              <a:extLst>
                <a:ext uri="{28A0092B-C50C-407E-A947-70E740481C1C}">
                  <a14:useLocalDpi xmlns:a14="http://schemas.microsoft.com/office/drawing/2010/main" val="0"/>
                </a:ext>
              </a:extLst>
            </a:blip>
            <a:srcRect l="33333"/>
            <a:stretch/>
          </p:blipFill>
          <p:spPr>
            <a:xfrm>
              <a:off x="6095998" y="5671084"/>
              <a:ext cx="6096001" cy="1186916"/>
            </a:xfrm>
            <a:prstGeom prst="rect">
              <a:avLst/>
            </a:prstGeom>
          </p:spPr>
        </p:pic>
      </p:grpSp>
    </p:spTree>
    <p:extLst>
      <p:ext uri="{BB962C8B-B14F-4D97-AF65-F5344CB8AC3E}">
        <p14:creationId xmlns:p14="http://schemas.microsoft.com/office/powerpoint/2010/main" val="268255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846F416-30C5-43AE-B2FA-E297584580D3}"/>
              </a:ext>
            </a:extLst>
          </p:cNvPr>
          <p:cNvSpPr>
            <a:spLocks noGrp="1"/>
          </p:cNvSpPr>
          <p:nvPr>
            <p:ph type="title"/>
          </p:nvPr>
        </p:nvSpPr>
        <p:spPr/>
        <p:txBody>
          <a:bodyPr/>
          <a:lstStyle/>
          <a:p>
            <a:r>
              <a:rPr lang="da-DK"/>
              <a:t>Klik for at redigere titeltypografien i masteren</a:t>
            </a:r>
          </a:p>
        </p:txBody>
      </p:sp>
      <p:sp>
        <p:nvSpPr>
          <p:cNvPr id="13" name="Pladsholder til indhold 12">
            <a:extLst>
              <a:ext uri="{FF2B5EF4-FFF2-40B4-BE49-F238E27FC236}">
                <a16:creationId xmlns:a16="http://schemas.microsoft.com/office/drawing/2014/main" id="{22BF11A6-6086-41CE-9529-0C0EA2E8F2BF}"/>
              </a:ext>
            </a:extLst>
          </p:cNvPr>
          <p:cNvSpPr>
            <a:spLocks noGrp="1"/>
          </p:cNvSpPr>
          <p:nvPr>
            <p:ph sz="quarter" idx="13"/>
          </p:nvPr>
        </p:nvSpPr>
        <p:spPr>
          <a:xfrm>
            <a:off x="792000" y="1548000"/>
            <a:ext cx="8460000" cy="431999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905892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92000" y="4032000"/>
            <a:ext cx="8460000" cy="1368000"/>
          </a:xfrm>
          <a:prstGeom prst="rect">
            <a:avLst/>
          </a:prstGeom>
        </p:spPr>
        <p:txBody>
          <a:bodyPr anchor="t"/>
          <a:lstStyle>
            <a:lvl1pPr algn="l">
              <a:defRPr sz="4000" b="1" cap="all" baseline="0">
                <a:latin typeface="+mj-lt"/>
              </a:defRPr>
            </a:lvl1pPr>
          </a:lstStyle>
          <a:p>
            <a:r>
              <a:rPr lang="da-DK"/>
              <a:t>Klik for at redigere titeltypografien i masteren</a:t>
            </a:r>
          </a:p>
        </p:txBody>
      </p:sp>
      <p:sp>
        <p:nvSpPr>
          <p:cNvPr id="3" name="Pladsholder til tekst 2"/>
          <p:cNvSpPr>
            <a:spLocks noGrp="1"/>
          </p:cNvSpPr>
          <p:nvPr>
            <p:ph type="body" idx="1"/>
          </p:nvPr>
        </p:nvSpPr>
        <p:spPr>
          <a:xfrm>
            <a:off x="792000" y="2376000"/>
            <a:ext cx="7920000" cy="1512000"/>
          </a:xfrm>
          <a:prstGeom prst="rect">
            <a:avLst/>
          </a:prstGeom>
        </p:spPr>
        <p:txBody>
          <a:bodyPr anchor="b">
            <a:normAutofit/>
          </a:bodyPr>
          <a:lstStyle>
            <a:lvl1pPr marL="0" indent="0">
              <a:buNone/>
              <a:defRPr sz="2000" baseline="0">
                <a:solidFill>
                  <a:schemeClr val="tx1">
                    <a:tint val="75000"/>
                  </a:schemeClr>
                </a:solidFill>
                <a:latin typeface="+mn-lt"/>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3372760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B1A9529F-E4CB-4579-B2AE-EB472BD94BC4}"/>
              </a:ext>
            </a:extLst>
          </p:cNvPr>
          <p:cNvSpPr>
            <a:spLocks noGrp="1"/>
          </p:cNvSpPr>
          <p:nvPr>
            <p:ph type="title"/>
          </p:nvPr>
        </p:nvSpPr>
        <p:spPr/>
        <p:txBody>
          <a:bodyPr/>
          <a:lstStyle/>
          <a:p>
            <a:r>
              <a:rPr lang="da-DK"/>
              <a:t>Klik for at redigere titeltypografien i masteren</a:t>
            </a:r>
          </a:p>
        </p:txBody>
      </p:sp>
      <p:sp>
        <p:nvSpPr>
          <p:cNvPr id="16" name="Pladsholder til indhold 15">
            <a:extLst>
              <a:ext uri="{FF2B5EF4-FFF2-40B4-BE49-F238E27FC236}">
                <a16:creationId xmlns:a16="http://schemas.microsoft.com/office/drawing/2014/main" id="{95CB0418-93BB-40BF-A74F-F0C6F1A8C378}"/>
              </a:ext>
            </a:extLst>
          </p:cNvPr>
          <p:cNvSpPr>
            <a:spLocks noGrp="1"/>
          </p:cNvSpPr>
          <p:nvPr>
            <p:ph sz="quarter" idx="13"/>
          </p:nvPr>
        </p:nvSpPr>
        <p:spPr>
          <a:xfrm>
            <a:off x="5148000" y="1548000"/>
            <a:ext cx="4140000" cy="4320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7" name="Pladsholder til indhold 12">
            <a:extLst>
              <a:ext uri="{FF2B5EF4-FFF2-40B4-BE49-F238E27FC236}">
                <a16:creationId xmlns:a16="http://schemas.microsoft.com/office/drawing/2014/main" id="{E4FC5DD7-730D-4608-A80C-9255D2317685}"/>
              </a:ext>
            </a:extLst>
          </p:cNvPr>
          <p:cNvSpPr>
            <a:spLocks noGrp="1"/>
          </p:cNvSpPr>
          <p:nvPr>
            <p:ph sz="quarter" idx="14"/>
          </p:nvPr>
        </p:nvSpPr>
        <p:spPr>
          <a:xfrm>
            <a:off x="792000" y="1548000"/>
            <a:ext cx="4140000" cy="431999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83752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1FB1C2F-4D93-4BA0-8948-9AF8133FC1C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982529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ndhold med billedteks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780000" y="828000"/>
            <a:ext cx="5112000" cy="5040000"/>
          </a:xfrm>
          <a:prstGeom prst="rect">
            <a:avLst/>
          </a:prstGeom>
        </p:spPr>
        <p:txBody>
          <a:bodyPr>
            <a:normAutofit/>
          </a:bodyPr>
          <a:lstStyle>
            <a:lvl1pPr marL="192881" indent="-192881">
              <a:buFont typeface="Arial" panose="020B0604020202020204" pitchFamily="34" charset="0"/>
              <a:buChar char="•"/>
              <a:defRPr sz="2000" baseline="0">
                <a:latin typeface="Calibri" panose="020F0502020204030204" pitchFamily="34" charset="0"/>
              </a:defRPr>
            </a:lvl1pPr>
            <a:lvl2pPr marL="417910" indent="-160735">
              <a:buFont typeface="Arial" panose="020B0604020202020204" pitchFamily="34" charset="0"/>
              <a:buChar char="•"/>
              <a:defRPr sz="2000" baseline="0">
                <a:latin typeface="Calibri" panose="020F0502020204030204" pitchFamily="34" charset="0"/>
              </a:defRPr>
            </a:lvl2pPr>
            <a:lvl3pPr marL="642938" indent="-128588">
              <a:buFont typeface="Arial" panose="020B0604020202020204" pitchFamily="34" charset="0"/>
              <a:buChar char="•"/>
              <a:defRPr sz="2000" baseline="0">
                <a:latin typeface="Calibri" panose="020F0502020204030204" pitchFamily="34" charset="0"/>
              </a:defRPr>
            </a:lvl3pPr>
            <a:lvl4pPr marL="900113" indent="-128588">
              <a:buFont typeface="Arial" panose="020B0604020202020204" pitchFamily="34" charset="0"/>
              <a:buChar char="•"/>
              <a:defRPr sz="2000" baseline="0">
                <a:latin typeface="Calibri" panose="020F0502020204030204" pitchFamily="34" charset="0"/>
              </a:defRPr>
            </a:lvl4pPr>
            <a:lvl5pPr marL="1157288" indent="-128588">
              <a:buFont typeface="Arial" panose="020B0604020202020204" pitchFamily="34" charset="0"/>
              <a:buChar char="•"/>
              <a:defRPr sz="2000" baseline="0">
                <a:latin typeface="Calibri" panose="020F0502020204030204" pitchFamily="34" charset="0"/>
              </a:defRPr>
            </a:lvl5pPr>
            <a:lvl6pPr>
              <a:defRPr sz="1125"/>
            </a:lvl6pPr>
            <a:lvl7pPr>
              <a:defRPr sz="1125"/>
            </a:lvl7pPr>
            <a:lvl8pPr>
              <a:defRPr sz="1125"/>
            </a:lvl8pPr>
            <a:lvl9pPr>
              <a:defRPr sz="1125"/>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792000" y="1548000"/>
            <a:ext cx="2772000" cy="4320000"/>
          </a:xfrm>
          <a:prstGeom prst="rect">
            <a:avLst/>
          </a:prstGeom>
        </p:spPr>
        <p:txBody>
          <a:bodyPr>
            <a:normAutofit/>
          </a:bodyPr>
          <a:lstStyle>
            <a:lvl1pPr marL="0" indent="0">
              <a:buNone/>
              <a:defRPr sz="1400" baseline="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da-DK"/>
              <a:t>Klik for at redigere teksttypografierne i masteren</a:t>
            </a:r>
          </a:p>
        </p:txBody>
      </p:sp>
      <p:sp>
        <p:nvSpPr>
          <p:cNvPr id="10" name="Titel 9">
            <a:extLst>
              <a:ext uri="{FF2B5EF4-FFF2-40B4-BE49-F238E27FC236}">
                <a16:creationId xmlns:a16="http://schemas.microsoft.com/office/drawing/2014/main" id="{A03BD671-335F-44F0-8EF9-15284444A870}"/>
              </a:ext>
            </a:extLst>
          </p:cNvPr>
          <p:cNvSpPr>
            <a:spLocks noGrp="1"/>
          </p:cNvSpPr>
          <p:nvPr>
            <p:ph type="title" hasCustomPrompt="1"/>
          </p:nvPr>
        </p:nvSpPr>
        <p:spPr>
          <a:xfrm>
            <a:off x="792000" y="828000"/>
            <a:ext cx="2772000" cy="576000"/>
          </a:xfrm>
        </p:spPr>
        <p:txBody>
          <a:bodyPr/>
          <a:lstStyle>
            <a:lvl1pPr>
              <a:defRPr/>
            </a:lvl1pPr>
          </a:lstStyle>
          <a:p>
            <a:r>
              <a:rPr lang="da-DK"/>
              <a:t>Titel</a:t>
            </a:r>
          </a:p>
        </p:txBody>
      </p:sp>
    </p:spTree>
    <p:extLst>
      <p:ext uri="{BB962C8B-B14F-4D97-AF65-F5344CB8AC3E}">
        <p14:creationId xmlns:p14="http://schemas.microsoft.com/office/powerpoint/2010/main" val="2951784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llede med billedtekst">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792000" y="5040000"/>
            <a:ext cx="8460000" cy="792000"/>
          </a:xfrm>
          <a:prstGeom prst="rect">
            <a:avLst/>
          </a:prstGeom>
        </p:spPr>
        <p:txBody>
          <a:bodyPr>
            <a:normAutofit/>
          </a:bodyPr>
          <a:lstStyle>
            <a:lvl1pPr marL="0" indent="0">
              <a:buNone/>
              <a:defRPr sz="1400" baseline="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da-DK"/>
              <a:t>Klik for at redigere teksttypografierne i masteren</a:t>
            </a:r>
          </a:p>
        </p:txBody>
      </p:sp>
      <p:sp>
        <p:nvSpPr>
          <p:cNvPr id="5" name="Pladsholder til dato 4"/>
          <p:cNvSpPr>
            <a:spLocks noGrp="1"/>
          </p:cNvSpPr>
          <p:nvPr>
            <p:ph type="dt" sz="half" idx="10"/>
          </p:nvPr>
        </p:nvSpPr>
        <p:spPr>
          <a:xfrm>
            <a:off x="792000" y="6356359"/>
            <a:ext cx="2844800" cy="365125"/>
          </a:xfrm>
          <a:prstGeom prst="rect">
            <a:avLst/>
          </a:prstGeom>
        </p:spPr>
        <p:txBody>
          <a:bodyPr/>
          <a:lstStyle/>
          <a:p>
            <a:fld id="{A7857332-DAB3-4FD8-9AAD-061CED1ED484}" type="datetimeFigureOut">
              <a:rPr lang="da-DK" smtClean="0"/>
              <a:t>13-11-2024</a:t>
            </a:fld>
            <a:endParaRPr lang="da-DK"/>
          </a:p>
        </p:txBody>
      </p:sp>
      <p:sp>
        <p:nvSpPr>
          <p:cNvPr id="6" name="Pladsholder til sidefod 5"/>
          <p:cNvSpPr>
            <a:spLocks noGrp="1"/>
          </p:cNvSpPr>
          <p:nvPr>
            <p:ph type="ftr" sz="quarter" idx="11"/>
          </p:nvPr>
        </p:nvSpPr>
        <p:spPr>
          <a:xfrm>
            <a:off x="4119400" y="6356359"/>
            <a:ext cx="38608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8462800" y="6356359"/>
            <a:ext cx="2844800" cy="365125"/>
          </a:xfrm>
          <a:prstGeom prst="rect">
            <a:avLst/>
          </a:prstGeom>
        </p:spPr>
        <p:txBody>
          <a:bodyPr/>
          <a:lstStyle/>
          <a:p>
            <a:fld id="{354249E5-5BB9-4C19-A43E-87449DCB181B}" type="slidenum">
              <a:rPr lang="da-DK" smtClean="0"/>
              <a:t>‹nr.›</a:t>
            </a:fld>
            <a:endParaRPr lang="da-DK"/>
          </a:p>
        </p:txBody>
      </p:sp>
      <p:sp>
        <p:nvSpPr>
          <p:cNvPr id="10" name="Titel 9">
            <a:extLst>
              <a:ext uri="{FF2B5EF4-FFF2-40B4-BE49-F238E27FC236}">
                <a16:creationId xmlns:a16="http://schemas.microsoft.com/office/drawing/2014/main" id="{A03BD671-335F-44F0-8EF9-15284444A870}"/>
              </a:ext>
            </a:extLst>
          </p:cNvPr>
          <p:cNvSpPr>
            <a:spLocks noGrp="1"/>
          </p:cNvSpPr>
          <p:nvPr>
            <p:ph type="title"/>
          </p:nvPr>
        </p:nvSpPr>
        <p:spPr>
          <a:xfrm>
            <a:off x="792000" y="4428000"/>
            <a:ext cx="7920000" cy="612000"/>
          </a:xfrm>
        </p:spPr>
        <p:txBody>
          <a:bodyPr/>
          <a:lstStyle>
            <a:lvl1pPr>
              <a:defRPr sz="2000"/>
            </a:lvl1pPr>
          </a:lstStyle>
          <a:p>
            <a:r>
              <a:rPr lang="da-DK"/>
              <a:t>Klik for at redigere titeltypografien i masteren</a:t>
            </a:r>
          </a:p>
        </p:txBody>
      </p:sp>
      <p:sp>
        <p:nvSpPr>
          <p:cNvPr id="8" name="Pladsholder til billede 7">
            <a:extLst>
              <a:ext uri="{FF2B5EF4-FFF2-40B4-BE49-F238E27FC236}">
                <a16:creationId xmlns:a16="http://schemas.microsoft.com/office/drawing/2014/main" id="{5590859F-1721-4D58-A13D-01AFBF330C7D}"/>
              </a:ext>
            </a:extLst>
          </p:cNvPr>
          <p:cNvSpPr>
            <a:spLocks noGrp="1"/>
          </p:cNvSpPr>
          <p:nvPr>
            <p:ph type="pic" sz="quarter" idx="13"/>
          </p:nvPr>
        </p:nvSpPr>
        <p:spPr>
          <a:xfrm>
            <a:off x="3384000" y="828000"/>
            <a:ext cx="5400000" cy="3600000"/>
          </a:xfrm>
        </p:spPr>
        <p:txBody>
          <a:bodyPr/>
          <a:lstStyle/>
          <a:p>
            <a:r>
              <a:rPr lang="da-DK"/>
              <a:t>Klik på ikonet for at tilføje et billede</a:t>
            </a:r>
          </a:p>
        </p:txBody>
      </p:sp>
    </p:spTree>
    <p:extLst>
      <p:ext uri="{BB962C8B-B14F-4D97-AF65-F5344CB8AC3E}">
        <p14:creationId xmlns:p14="http://schemas.microsoft.com/office/powerpoint/2010/main" val="3164939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lutside">
    <p:spTree>
      <p:nvGrpSpPr>
        <p:cNvPr id="1" name=""/>
        <p:cNvGrpSpPr/>
        <p:nvPr/>
      </p:nvGrpSpPr>
      <p:grpSpPr>
        <a:xfrm>
          <a:off x="0" y="0"/>
          <a:ext cx="0" cy="0"/>
          <a:chOff x="0" y="0"/>
          <a:chExt cx="0" cy="0"/>
        </a:xfrm>
      </p:grpSpPr>
      <p:pic>
        <p:nvPicPr>
          <p:cNvPr id="3" name="Billede 2" descr="Et billede, der indeholder bord&#10;&#10;Automatisk genereret beskrivelse">
            <a:extLst>
              <a:ext uri="{FF2B5EF4-FFF2-40B4-BE49-F238E27FC236}">
                <a16:creationId xmlns:a16="http://schemas.microsoft.com/office/drawing/2014/main" id="{2D6F73B0-F2D8-4633-B708-1150A4724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900"/>
            <a:ext cx="12192000" cy="5753100"/>
          </a:xfrm>
          <a:prstGeom prst="rect">
            <a:avLst/>
          </a:prstGeom>
        </p:spPr>
      </p:pic>
    </p:spTree>
    <p:extLst>
      <p:ext uri="{BB962C8B-B14F-4D97-AF65-F5344CB8AC3E}">
        <p14:creationId xmlns:p14="http://schemas.microsoft.com/office/powerpoint/2010/main" val="3920036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17861-E711-C4D7-29F2-5CF6DB38715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1F93E63-B8DA-B209-6A6F-06D4FF10371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8FDC813-8F1F-A796-70E4-3C411250D651}"/>
              </a:ext>
            </a:extLst>
          </p:cNvPr>
          <p:cNvSpPr>
            <a:spLocks noGrp="1"/>
          </p:cNvSpPr>
          <p:nvPr>
            <p:ph type="dt" sz="half" idx="10"/>
          </p:nvPr>
        </p:nvSpPr>
        <p:spPr/>
        <p:txBody>
          <a:bodyPr/>
          <a:lstStyle/>
          <a:p>
            <a:fld id="{A7857332-DAB3-4FD8-9AAD-061CED1ED484}" type="datetimeFigureOut">
              <a:rPr lang="da-DK" smtClean="0"/>
              <a:t>13-11-2024</a:t>
            </a:fld>
            <a:endParaRPr lang="da-DK"/>
          </a:p>
        </p:txBody>
      </p:sp>
      <p:sp>
        <p:nvSpPr>
          <p:cNvPr id="5" name="Pladsholder til sidefod 4">
            <a:extLst>
              <a:ext uri="{FF2B5EF4-FFF2-40B4-BE49-F238E27FC236}">
                <a16:creationId xmlns:a16="http://schemas.microsoft.com/office/drawing/2014/main" id="{C37453B5-B566-DF3D-9FB7-F7BCBB1B47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AE6FC8C-1FAE-343E-068D-C8FECFB410E7}"/>
              </a:ext>
            </a:extLst>
          </p:cNvPr>
          <p:cNvSpPr>
            <a:spLocks noGrp="1"/>
          </p:cNvSpPr>
          <p:nvPr>
            <p:ph type="sldNum" sz="quarter" idx="12"/>
          </p:nvPr>
        </p:nvSpPr>
        <p:spPr/>
        <p:txBody>
          <a:bodyPr/>
          <a:lstStyle/>
          <a:p>
            <a:fld id="{354249E5-5BB9-4C19-A43E-87449DCB181B}" type="slidenum">
              <a:rPr lang="da-DK" smtClean="0"/>
              <a:t>‹nr.›</a:t>
            </a:fld>
            <a:endParaRPr lang="da-DK"/>
          </a:p>
        </p:txBody>
      </p:sp>
    </p:spTree>
    <p:extLst>
      <p:ext uri="{BB962C8B-B14F-4D97-AF65-F5344CB8AC3E}">
        <p14:creationId xmlns:p14="http://schemas.microsoft.com/office/powerpoint/2010/main" val="4188966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1148906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10590830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407482493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80991710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654934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3048489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4037"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6787"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31" name="Rektangel 30">
            <a:extLst>
              <a:ext uri="{FF2B5EF4-FFF2-40B4-BE49-F238E27FC236}">
                <a16:creationId xmlns:a16="http://schemas.microsoft.com/office/drawing/2014/main" id="{6988C521-F328-4C2D-B1C5-D13544B7ADE8}"/>
              </a:ext>
            </a:extLst>
          </p:cNvPr>
          <p:cNvSpPr/>
          <p:nvPr userDrawn="1"/>
        </p:nvSpPr>
        <p:spPr>
          <a:xfrm>
            <a:off x="5596078"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5668828"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25" name="Rektangel 24">
            <a:extLst>
              <a:ext uri="{FF2B5EF4-FFF2-40B4-BE49-F238E27FC236}">
                <a16:creationId xmlns:a16="http://schemas.microsoft.com/office/drawing/2014/main" id="{8F66BC40-79D0-419F-AB77-25CBDEA89BC1}"/>
              </a:ext>
            </a:extLst>
          </p:cNvPr>
          <p:cNvSpPr/>
          <p:nvPr userDrawn="1"/>
        </p:nvSpPr>
        <p:spPr>
          <a:xfrm>
            <a:off x="4756013"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41" name="Rektangel 40">
            <a:extLst>
              <a:ext uri="{FF2B5EF4-FFF2-40B4-BE49-F238E27FC236}">
                <a16:creationId xmlns:a16="http://schemas.microsoft.com/office/drawing/2014/main" id="{2714C71F-1EE8-412B-9DF3-1584E814F4C8}"/>
              </a:ext>
            </a:extLst>
          </p:cNvPr>
          <p:cNvSpPr/>
          <p:nvPr userDrawn="1"/>
        </p:nvSpPr>
        <p:spPr>
          <a:xfrm>
            <a:off x="9608119"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9680869"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5" name="Rektangel 34">
            <a:extLst>
              <a:ext uri="{FF2B5EF4-FFF2-40B4-BE49-F238E27FC236}">
                <a16:creationId xmlns:a16="http://schemas.microsoft.com/office/drawing/2014/main" id="{CDE9BCF8-612E-46BA-A958-FA06F6A67E17}"/>
              </a:ext>
            </a:extLst>
          </p:cNvPr>
          <p:cNvSpPr/>
          <p:nvPr userDrawn="1"/>
        </p:nvSpPr>
        <p:spPr>
          <a:xfrm>
            <a:off x="8768054"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3" name="Pladsholder til tekst 2">
            <a:extLst>
              <a:ext uri="{FF2B5EF4-FFF2-40B4-BE49-F238E27FC236}">
                <a16:creationId xmlns:a16="http://schemas.microsoft.com/office/drawing/2014/main" id="{9CA1BC0B-BB76-4654-8475-4494C6859460}"/>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3" name="Pladsholder til tekst 2">
            <a:extLst>
              <a:ext uri="{FF2B5EF4-FFF2-40B4-BE49-F238E27FC236}">
                <a16:creationId xmlns:a16="http://schemas.microsoft.com/office/drawing/2014/main" id="{8083E7B2-9870-4B4C-A0BF-3C9773E880E7}"/>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4" name="Pladsholder til tekst 2">
            <a:extLst>
              <a:ext uri="{FF2B5EF4-FFF2-40B4-BE49-F238E27FC236}">
                <a16:creationId xmlns:a16="http://schemas.microsoft.com/office/drawing/2014/main" id="{90DD788B-E800-48B0-A745-3C43FB6B06E3}"/>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10" name="Pladsholder til tekst 9">
            <a:extLst>
              <a:ext uri="{FF2B5EF4-FFF2-40B4-BE49-F238E27FC236}">
                <a16:creationId xmlns:a16="http://schemas.microsoft.com/office/drawing/2014/main" id="{821F91E5-3192-4C19-B286-D89A3FE4CBDE}"/>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AC56571F-655F-4928-9C3D-105BB6373775}"/>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11B4496E-07B5-4708-946F-850DAAD8E965}"/>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B5BF47F7-7017-48AC-BB4E-762D704CAA9A}"/>
              </a:ext>
            </a:extLst>
          </p:cNvPr>
          <p:cNvSpPr>
            <a:spLocks noGrp="1"/>
          </p:cNvSpPr>
          <p:nvPr>
            <p:ph type="body" sz="quarter" idx="16" hasCustomPrompt="1"/>
          </p:nvPr>
        </p:nvSpPr>
        <p:spPr>
          <a:xfrm>
            <a:off x="816722"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CD5C0261-3298-456A-9214-F1AA5AB53816}"/>
              </a:ext>
            </a:extLst>
          </p:cNvPr>
          <p:cNvSpPr>
            <a:spLocks noGrp="1"/>
          </p:cNvSpPr>
          <p:nvPr>
            <p:ph type="body" sz="quarter" idx="17" hasCustomPrompt="1"/>
          </p:nvPr>
        </p:nvSpPr>
        <p:spPr>
          <a:xfrm>
            <a:off x="4828763"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D6379065-EE6C-4315-822B-96865D84DD3E}"/>
              </a:ext>
            </a:extLst>
          </p:cNvPr>
          <p:cNvSpPr>
            <a:spLocks noGrp="1"/>
          </p:cNvSpPr>
          <p:nvPr>
            <p:ph type="body" sz="quarter" idx="18" hasCustomPrompt="1"/>
          </p:nvPr>
        </p:nvSpPr>
        <p:spPr>
          <a:xfrm>
            <a:off x="8840804"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603238668"/>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2" name="Gruppe 21">
            <a:extLst>
              <a:ext uri="{FF2B5EF4-FFF2-40B4-BE49-F238E27FC236}">
                <a16:creationId xmlns:a16="http://schemas.microsoft.com/office/drawing/2014/main" id="{73BC3FD1-46E4-428C-8411-7D322EA0353D}"/>
              </a:ext>
            </a:extLst>
          </p:cNvPr>
          <p:cNvGrpSpPr/>
          <p:nvPr userDrawn="1"/>
        </p:nvGrpSpPr>
        <p:grpSpPr>
          <a:xfrm>
            <a:off x="743972" y="1965481"/>
            <a:ext cx="2689505" cy="3682283"/>
            <a:chOff x="968091" y="1965481"/>
            <a:chExt cx="2689505" cy="3682283"/>
          </a:xfrm>
        </p:grpSpPr>
        <p:grpSp>
          <p:nvGrpSpPr>
            <p:cNvPr id="6" name="Gruppe 5">
              <a:extLst>
                <a:ext uri="{FF2B5EF4-FFF2-40B4-BE49-F238E27FC236}">
                  <a16:creationId xmlns:a16="http://schemas.microsoft.com/office/drawing/2014/main" id="{C53CC2F5-5081-4D57-9C70-2DAEDC991AA9}"/>
                </a:ext>
              </a:extLst>
            </p:cNvPr>
            <p:cNvGrpSpPr/>
            <p:nvPr userDrawn="1"/>
          </p:nvGrpSpPr>
          <p:grpSpPr>
            <a:xfrm>
              <a:off x="1808156" y="1965481"/>
              <a:ext cx="1009375" cy="1392797"/>
              <a:chOff x="1380471" y="2539224"/>
              <a:chExt cx="1009375" cy="1392797"/>
            </a:xfrm>
          </p:grpSpPr>
          <p:grpSp>
            <p:nvGrpSpPr>
              <p:cNvPr id="17" name="Gruppe 16">
                <a:extLst>
                  <a:ext uri="{FF2B5EF4-FFF2-40B4-BE49-F238E27FC236}">
                    <a16:creationId xmlns:a16="http://schemas.microsoft.com/office/drawing/2014/main" id="{B0BF8FA7-F4E1-4AC3-958E-A80587B944E2}"/>
                  </a:ext>
                </a:extLst>
              </p:cNvPr>
              <p:cNvGrpSpPr/>
              <p:nvPr userDrawn="1"/>
            </p:nvGrpSpPr>
            <p:grpSpPr>
              <a:xfrm>
                <a:off x="1380471" y="2539224"/>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grpSp>
        <p:nvGrpSpPr>
          <p:cNvPr id="23" name="Gruppe 22">
            <a:extLst>
              <a:ext uri="{FF2B5EF4-FFF2-40B4-BE49-F238E27FC236}">
                <a16:creationId xmlns:a16="http://schemas.microsoft.com/office/drawing/2014/main" id="{6CA79645-C5BE-4D32-AB86-8034AEB412A8}"/>
              </a:ext>
            </a:extLst>
          </p:cNvPr>
          <p:cNvGrpSpPr/>
          <p:nvPr userDrawn="1"/>
        </p:nvGrpSpPr>
        <p:grpSpPr>
          <a:xfrm>
            <a:off x="4756013" y="1965481"/>
            <a:ext cx="2689505" cy="3682283"/>
            <a:chOff x="968091" y="1965481"/>
            <a:chExt cx="2689505" cy="3682283"/>
          </a:xfrm>
        </p:grpSpPr>
        <p:grpSp>
          <p:nvGrpSpPr>
            <p:cNvPr id="24" name="Gruppe 23">
              <a:extLst>
                <a:ext uri="{FF2B5EF4-FFF2-40B4-BE49-F238E27FC236}">
                  <a16:creationId xmlns:a16="http://schemas.microsoft.com/office/drawing/2014/main" id="{0644B068-5424-44C7-AE6D-98F6576C26EF}"/>
                </a:ext>
              </a:extLst>
            </p:cNvPr>
            <p:cNvGrpSpPr/>
            <p:nvPr userDrawn="1"/>
          </p:nvGrpSpPr>
          <p:grpSpPr>
            <a:xfrm>
              <a:off x="1808156" y="1965481"/>
              <a:ext cx="1009375" cy="1392797"/>
              <a:chOff x="1380471" y="2539224"/>
              <a:chExt cx="1009375" cy="1392797"/>
            </a:xfrm>
          </p:grpSpPr>
          <p:grpSp>
            <p:nvGrpSpPr>
              <p:cNvPr id="29" name="Gruppe 28">
                <a:extLst>
                  <a:ext uri="{FF2B5EF4-FFF2-40B4-BE49-F238E27FC236}">
                    <a16:creationId xmlns:a16="http://schemas.microsoft.com/office/drawing/2014/main" id="{197E3A5F-EFDB-47A4-AF87-EC93832E86DA}"/>
                  </a:ext>
                </a:extLst>
              </p:cNvPr>
              <p:cNvGrpSpPr/>
              <p:nvPr userDrawn="1"/>
            </p:nvGrpSpPr>
            <p:grpSpPr>
              <a:xfrm>
                <a:off x="1380471" y="2539224"/>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grpSp>
        <p:nvGrpSpPr>
          <p:cNvPr id="33" name="Gruppe 32">
            <a:extLst>
              <a:ext uri="{FF2B5EF4-FFF2-40B4-BE49-F238E27FC236}">
                <a16:creationId xmlns:a16="http://schemas.microsoft.com/office/drawing/2014/main" id="{1AF307D4-50F5-4D17-BA59-8A07BBE0A402}"/>
              </a:ext>
            </a:extLst>
          </p:cNvPr>
          <p:cNvGrpSpPr/>
          <p:nvPr userDrawn="1"/>
        </p:nvGrpSpPr>
        <p:grpSpPr>
          <a:xfrm>
            <a:off x="8768054" y="1965481"/>
            <a:ext cx="2689505" cy="3682283"/>
            <a:chOff x="968091" y="1965481"/>
            <a:chExt cx="2689505" cy="3682283"/>
          </a:xfrm>
        </p:grpSpPr>
        <p:grpSp>
          <p:nvGrpSpPr>
            <p:cNvPr id="34" name="Gruppe 33">
              <a:extLst>
                <a:ext uri="{FF2B5EF4-FFF2-40B4-BE49-F238E27FC236}">
                  <a16:creationId xmlns:a16="http://schemas.microsoft.com/office/drawing/2014/main" id="{FE8C21E3-6D81-4D05-8C8E-148D3732B369}"/>
                </a:ext>
              </a:extLst>
            </p:cNvPr>
            <p:cNvGrpSpPr/>
            <p:nvPr userDrawn="1"/>
          </p:nvGrpSpPr>
          <p:grpSpPr>
            <a:xfrm>
              <a:off x="1808156" y="1965481"/>
              <a:ext cx="1009375" cy="1392797"/>
              <a:chOff x="1380471" y="2539224"/>
              <a:chExt cx="1009375" cy="1392797"/>
            </a:xfrm>
          </p:grpSpPr>
          <p:grpSp>
            <p:nvGrpSpPr>
              <p:cNvPr id="39" name="Gruppe 38">
                <a:extLst>
                  <a:ext uri="{FF2B5EF4-FFF2-40B4-BE49-F238E27FC236}">
                    <a16:creationId xmlns:a16="http://schemas.microsoft.com/office/drawing/2014/main" id="{BF0463E9-E577-4BC7-AF35-C8B6A9A38F51}"/>
                  </a:ext>
                </a:extLst>
              </p:cNvPr>
              <p:cNvGrpSpPr/>
              <p:nvPr userDrawn="1"/>
            </p:nvGrpSpPr>
            <p:grpSpPr>
              <a:xfrm>
                <a:off x="1380471" y="2539224"/>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sp>
        <p:nvSpPr>
          <p:cNvPr id="43" name="Pladsholder til tekst 2">
            <a:extLst>
              <a:ext uri="{FF2B5EF4-FFF2-40B4-BE49-F238E27FC236}">
                <a16:creationId xmlns:a16="http://schemas.microsoft.com/office/drawing/2014/main" id="{E3F895EF-416D-4577-8F17-F57435C33C08}"/>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4" name="Pladsholder til tekst 2">
            <a:extLst>
              <a:ext uri="{FF2B5EF4-FFF2-40B4-BE49-F238E27FC236}">
                <a16:creationId xmlns:a16="http://schemas.microsoft.com/office/drawing/2014/main" id="{2EC56C6F-1F0F-4437-9E01-400B377E9BBC}"/>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5" name="Pladsholder til tekst 2">
            <a:extLst>
              <a:ext uri="{FF2B5EF4-FFF2-40B4-BE49-F238E27FC236}">
                <a16:creationId xmlns:a16="http://schemas.microsoft.com/office/drawing/2014/main" id="{71E68C85-AEF3-4327-96CC-131D59D41D8A}"/>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6" name="Pladsholder til tekst 9">
            <a:extLst>
              <a:ext uri="{FF2B5EF4-FFF2-40B4-BE49-F238E27FC236}">
                <a16:creationId xmlns:a16="http://schemas.microsoft.com/office/drawing/2014/main" id="{7D582CF3-CBF0-4FD4-BE83-ABC28DB56BAC}"/>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08C529F4-A1D4-4257-A1EA-DF6839F8741C}"/>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8" name="Pladsholder til tekst 9">
            <a:extLst>
              <a:ext uri="{FF2B5EF4-FFF2-40B4-BE49-F238E27FC236}">
                <a16:creationId xmlns:a16="http://schemas.microsoft.com/office/drawing/2014/main" id="{AD8923BC-F7C9-4E4B-A595-EF01B1469E81}"/>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9" name="Pladsholder til tekst 9">
            <a:extLst>
              <a:ext uri="{FF2B5EF4-FFF2-40B4-BE49-F238E27FC236}">
                <a16:creationId xmlns:a16="http://schemas.microsoft.com/office/drawing/2014/main" id="{B016B950-0CCC-42AE-8FE0-C36E436468A2}"/>
              </a:ext>
            </a:extLst>
          </p:cNvPr>
          <p:cNvSpPr>
            <a:spLocks noGrp="1"/>
          </p:cNvSpPr>
          <p:nvPr>
            <p:ph type="body" sz="quarter" idx="16" hasCustomPrompt="1"/>
          </p:nvPr>
        </p:nvSpPr>
        <p:spPr>
          <a:xfrm>
            <a:off x="816722"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0" name="Pladsholder til tekst 9">
            <a:extLst>
              <a:ext uri="{FF2B5EF4-FFF2-40B4-BE49-F238E27FC236}">
                <a16:creationId xmlns:a16="http://schemas.microsoft.com/office/drawing/2014/main" id="{825D8F4C-6ABB-4298-96F2-FFA0450BD7CC}"/>
              </a:ext>
            </a:extLst>
          </p:cNvPr>
          <p:cNvSpPr>
            <a:spLocks noGrp="1"/>
          </p:cNvSpPr>
          <p:nvPr>
            <p:ph type="body" sz="quarter" idx="17" hasCustomPrompt="1"/>
          </p:nvPr>
        </p:nvSpPr>
        <p:spPr>
          <a:xfrm>
            <a:off x="4828763"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1" name="Pladsholder til tekst 9">
            <a:extLst>
              <a:ext uri="{FF2B5EF4-FFF2-40B4-BE49-F238E27FC236}">
                <a16:creationId xmlns:a16="http://schemas.microsoft.com/office/drawing/2014/main" id="{D95824FC-9C73-4DE5-9108-74261BFA5D15}"/>
              </a:ext>
            </a:extLst>
          </p:cNvPr>
          <p:cNvSpPr>
            <a:spLocks noGrp="1"/>
          </p:cNvSpPr>
          <p:nvPr>
            <p:ph type="body" sz="quarter" idx="18" hasCustomPrompt="1"/>
          </p:nvPr>
        </p:nvSpPr>
        <p:spPr>
          <a:xfrm>
            <a:off x="8840804"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973215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sp>
        <p:nvSpPr>
          <p:cNvPr id="33" name="Pladsholder til tekst 2">
            <a:extLst>
              <a:ext uri="{FF2B5EF4-FFF2-40B4-BE49-F238E27FC236}">
                <a16:creationId xmlns:a16="http://schemas.microsoft.com/office/drawing/2014/main" id="{30CDEF12-8ECC-4933-82F4-E7890502390E}"/>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69A6C0A1-6C50-4E7F-8A94-AAA7AC1C4FB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DF966D39-3234-4B3A-8950-8E5E252E2CA1}"/>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4F36E2DE-15A0-4AC3-9042-F8BDE2E3F197}"/>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4F26B0CE-AF2F-4F49-AA6C-B7E5D5CE7CAF}"/>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5DD444A3-2BB8-433D-AEFE-6590488FD38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29D8A6D4-2213-4DE4-9648-B2705CE47AA7}"/>
              </a:ext>
            </a:extLst>
          </p:cNvPr>
          <p:cNvSpPr>
            <a:spLocks noGrp="1"/>
          </p:cNvSpPr>
          <p:nvPr>
            <p:ph type="body" sz="quarter" idx="16" hasCustomPrompt="1"/>
          </p:nvPr>
        </p:nvSpPr>
        <p:spPr>
          <a:xfrm>
            <a:off x="816722"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F8438DBC-6AA2-4A67-83F7-EE36844DE4E5}"/>
              </a:ext>
            </a:extLst>
          </p:cNvPr>
          <p:cNvSpPr>
            <a:spLocks noGrp="1"/>
          </p:cNvSpPr>
          <p:nvPr>
            <p:ph type="body" sz="quarter" idx="17" hasCustomPrompt="1"/>
          </p:nvPr>
        </p:nvSpPr>
        <p:spPr>
          <a:xfrm>
            <a:off x="4828763"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14569911-F0F7-44D0-BC20-99217A220010}"/>
              </a:ext>
            </a:extLst>
          </p:cNvPr>
          <p:cNvSpPr>
            <a:spLocks noGrp="1"/>
          </p:cNvSpPr>
          <p:nvPr>
            <p:ph type="body" sz="quarter" idx="18" hasCustomPrompt="1"/>
          </p:nvPr>
        </p:nvSpPr>
        <p:spPr>
          <a:xfrm>
            <a:off x="8840804"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53581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sp>
        <p:nvSpPr>
          <p:cNvPr id="33" name="Pladsholder til tekst 2">
            <a:extLst>
              <a:ext uri="{FF2B5EF4-FFF2-40B4-BE49-F238E27FC236}">
                <a16:creationId xmlns:a16="http://schemas.microsoft.com/office/drawing/2014/main" id="{EF95E206-5970-43EE-8B90-9FAFC9432F8D}"/>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90F36C13-A39B-4AA2-8571-B36CEE5C2F7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C81B25AA-A5FB-491B-A1EF-F787C06B4610}"/>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BC7AEECE-85C0-4938-8F8E-DC34621CF082}"/>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2F7B7859-EA6D-4754-B52E-8157B217F8B1}"/>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939B0034-9B31-41BD-95BD-D5142B825F2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C4F26827-FD71-4D11-9525-B1C055B1740F}"/>
              </a:ext>
            </a:extLst>
          </p:cNvPr>
          <p:cNvSpPr>
            <a:spLocks noGrp="1"/>
          </p:cNvSpPr>
          <p:nvPr>
            <p:ph type="body" sz="quarter" idx="16" hasCustomPrompt="1"/>
          </p:nvPr>
        </p:nvSpPr>
        <p:spPr>
          <a:xfrm>
            <a:off x="816722"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18F7A1C4-AF91-4D38-91E7-BC507E2F0D5B}"/>
              </a:ext>
            </a:extLst>
          </p:cNvPr>
          <p:cNvSpPr>
            <a:spLocks noGrp="1"/>
          </p:cNvSpPr>
          <p:nvPr>
            <p:ph type="body" sz="quarter" idx="17" hasCustomPrompt="1"/>
          </p:nvPr>
        </p:nvSpPr>
        <p:spPr>
          <a:xfrm>
            <a:off x="4828763"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45D2C307-2C05-4DBB-A764-AF3A97AFCFAB}"/>
              </a:ext>
            </a:extLst>
          </p:cNvPr>
          <p:cNvSpPr>
            <a:spLocks noGrp="1"/>
          </p:cNvSpPr>
          <p:nvPr>
            <p:ph type="body" sz="quarter" idx="18" hasCustomPrompt="1"/>
          </p:nvPr>
        </p:nvSpPr>
        <p:spPr>
          <a:xfrm>
            <a:off x="8840804"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454138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8" name="Pladsholder til tekst 7">
            <a:extLst>
              <a:ext uri="{FF2B5EF4-FFF2-40B4-BE49-F238E27FC236}">
                <a16:creationId xmlns:a16="http://schemas.microsoft.com/office/drawing/2014/main" id="{32415D24-58B4-4232-99CD-B7D4DAE5CD30}"/>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5" name="Pladsholder til tekst 7">
            <a:extLst>
              <a:ext uri="{FF2B5EF4-FFF2-40B4-BE49-F238E27FC236}">
                <a16:creationId xmlns:a16="http://schemas.microsoft.com/office/drawing/2014/main" id="{3F478AB9-12F3-4816-B393-5B0459DBF4CD}"/>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65" name="Pladsholder til tekst 7">
            <a:extLst>
              <a:ext uri="{FF2B5EF4-FFF2-40B4-BE49-F238E27FC236}">
                <a16:creationId xmlns:a16="http://schemas.microsoft.com/office/drawing/2014/main" id="{DF07FF73-C3F6-47B9-9C5C-5C2812C1E204}"/>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77" name="Pladsholder til tekst 7">
            <a:extLst>
              <a:ext uri="{FF2B5EF4-FFF2-40B4-BE49-F238E27FC236}">
                <a16:creationId xmlns:a16="http://schemas.microsoft.com/office/drawing/2014/main" id="{AD15D941-3D17-4C88-8C8B-A7A883608892}"/>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78" name="Pladsholder til tekst 7">
            <a:extLst>
              <a:ext uri="{FF2B5EF4-FFF2-40B4-BE49-F238E27FC236}">
                <a16:creationId xmlns:a16="http://schemas.microsoft.com/office/drawing/2014/main" id="{2A2D3C97-56CD-48F0-9F7B-169AEEF1624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79" name="Pladsholder til tekst 7">
            <a:extLst>
              <a:ext uri="{FF2B5EF4-FFF2-40B4-BE49-F238E27FC236}">
                <a16:creationId xmlns:a16="http://schemas.microsoft.com/office/drawing/2014/main" id="{6BB79441-0603-404C-99C5-450D659D7587}"/>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0" name="Pladsholder til tekst 7">
            <a:extLst>
              <a:ext uri="{FF2B5EF4-FFF2-40B4-BE49-F238E27FC236}">
                <a16:creationId xmlns:a16="http://schemas.microsoft.com/office/drawing/2014/main" id="{39CB6468-8213-4ABC-9B45-B23B05EEC64D}"/>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1" name="Pladsholder til tekst 7">
            <a:extLst>
              <a:ext uri="{FF2B5EF4-FFF2-40B4-BE49-F238E27FC236}">
                <a16:creationId xmlns:a16="http://schemas.microsoft.com/office/drawing/2014/main" id="{C094CE5D-368F-454D-9F2C-209703702232}"/>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2" name="Pladsholder til tekst 7">
            <a:extLst>
              <a:ext uri="{FF2B5EF4-FFF2-40B4-BE49-F238E27FC236}">
                <a16:creationId xmlns:a16="http://schemas.microsoft.com/office/drawing/2014/main" id="{ED2C6A50-02E3-4A8A-8FA5-98263F70EC28}"/>
              </a:ext>
            </a:extLst>
          </p:cNvPr>
          <p:cNvSpPr>
            <a:spLocks noGrp="1"/>
          </p:cNvSpPr>
          <p:nvPr>
            <p:ph type="body" sz="quarter" idx="18" hasCustomPrompt="1"/>
          </p:nvPr>
        </p:nvSpPr>
        <p:spPr>
          <a:xfrm>
            <a:off x="816722"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3" name="Pladsholder til tekst 7">
            <a:extLst>
              <a:ext uri="{FF2B5EF4-FFF2-40B4-BE49-F238E27FC236}">
                <a16:creationId xmlns:a16="http://schemas.microsoft.com/office/drawing/2014/main" id="{72008D14-4D99-4DED-9EFB-C8F398EF5FCD}"/>
              </a:ext>
            </a:extLst>
          </p:cNvPr>
          <p:cNvSpPr>
            <a:spLocks noGrp="1"/>
          </p:cNvSpPr>
          <p:nvPr>
            <p:ph type="body" sz="quarter" idx="19" hasCustomPrompt="1"/>
          </p:nvPr>
        </p:nvSpPr>
        <p:spPr>
          <a:xfrm>
            <a:off x="3566988"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4" name="Pladsholder til tekst 7">
            <a:extLst>
              <a:ext uri="{FF2B5EF4-FFF2-40B4-BE49-F238E27FC236}">
                <a16:creationId xmlns:a16="http://schemas.microsoft.com/office/drawing/2014/main" id="{2A9DDC90-E80F-4AFB-B7B3-CF31FB099F67}"/>
              </a:ext>
            </a:extLst>
          </p:cNvPr>
          <p:cNvSpPr>
            <a:spLocks noGrp="1"/>
          </p:cNvSpPr>
          <p:nvPr>
            <p:ph type="body" sz="quarter" idx="20" hasCustomPrompt="1"/>
          </p:nvPr>
        </p:nvSpPr>
        <p:spPr>
          <a:xfrm>
            <a:off x="6317254"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5" name="Pladsholder til tekst 7">
            <a:extLst>
              <a:ext uri="{FF2B5EF4-FFF2-40B4-BE49-F238E27FC236}">
                <a16:creationId xmlns:a16="http://schemas.microsoft.com/office/drawing/2014/main" id="{C7562C84-08C9-4B0D-B4D3-F5ECB0E289B8}"/>
              </a:ext>
            </a:extLst>
          </p:cNvPr>
          <p:cNvSpPr>
            <a:spLocks noGrp="1"/>
          </p:cNvSpPr>
          <p:nvPr>
            <p:ph type="body" sz="quarter" idx="21" hasCustomPrompt="1"/>
          </p:nvPr>
        </p:nvSpPr>
        <p:spPr>
          <a:xfrm>
            <a:off x="9067520"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81373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965481"/>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965481"/>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965481"/>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965481"/>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38" name="Pladsholder til tekst 7">
            <a:extLst>
              <a:ext uri="{FF2B5EF4-FFF2-40B4-BE49-F238E27FC236}">
                <a16:creationId xmlns:a16="http://schemas.microsoft.com/office/drawing/2014/main" id="{FD1819E2-3C09-403E-8067-2CB5A87AA20E}"/>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39" name="Pladsholder til tekst 7">
            <a:extLst>
              <a:ext uri="{FF2B5EF4-FFF2-40B4-BE49-F238E27FC236}">
                <a16:creationId xmlns:a16="http://schemas.microsoft.com/office/drawing/2014/main" id="{FD910686-B272-4164-AFD6-431936BB1CEE}"/>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0" name="Pladsholder til tekst 7">
            <a:extLst>
              <a:ext uri="{FF2B5EF4-FFF2-40B4-BE49-F238E27FC236}">
                <a16:creationId xmlns:a16="http://schemas.microsoft.com/office/drawing/2014/main" id="{36B5E815-1EB9-4809-807E-F0C2021FFF23}"/>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1" name="Pladsholder til tekst 7">
            <a:extLst>
              <a:ext uri="{FF2B5EF4-FFF2-40B4-BE49-F238E27FC236}">
                <a16:creationId xmlns:a16="http://schemas.microsoft.com/office/drawing/2014/main" id="{1B096AB3-1E6A-48EE-A1B6-FE0BBBC61B5C}"/>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2" name="Pladsholder til tekst 7">
            <a:extLst>
              <a:ext uri="{FF2B5EF4-FFF2-40B4-BE49-F238E27FC236}">
                <a16:creationId xmlns:a16="http://schemas.microsoft.com/office/drawing/2014/main" id="{272F89EB-D126-41F6-9C2D-97DC12EB151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3" name="Pladsholder til tekst 7">
            <a:extLst>
              <a:ext uri="{FF2B5EF4-FFF2-40B4-BE49-F238E27FC236}">
                <a16:creationId xmlns:a16="http://schemas.microsoft.com/office/drawing/2014/main" id="{9E40897C-B352-46D0-9C12-7DEA571C64FF}"/>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7">
            <a:extLst>
              <a:ext uri="{FF2B5EF4-FFF2-40B4-BE49-F238E27FC236}">
                <a16:creationId xmlns:a16="http://schemas.microsoft.com/office/drawing/2014/main" id="{A33DCE6F-87AA-4C46-8713-27F7A81CDBE9}"/>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E32B0F37-C543-4058-B2D9-88038B03BE27}"/>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247EB517-C125-46BA-A662-0957780F2770}"/>
              </a:ext>
            </a:extLst>
          </p:cNvPr>
          <p:cNvSpPr>
            <a:spLocks noGrp="1"/>
          </p:cNvSpPr>
          <p:nvPr>
            <p:ph type="body" sz="quarter" idx="18" hasCustomPrompt="1"/>
          </p:nvPr>
        </p:nvSpPr>
        <p:spPr>
          <a:xfrm>
            <a:off x="816722"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5" name="Pladsholder til tekst 7">
            <a:extLst>
              <a:ext uri="{FF2B5EF4-FFF2-40B4-BE49-F238E27FC236}">
                <a16:creationId xmlns:a16="http://schemas.microsoft.com/office/drawing/2014/main" id="{B391519F-5D44-4DA4-826F-F74179C59A06}"/>
              </a:ext>
            </a:extLst>
          </p:cNvPr>
          <p:cNvSpPr>
            <a:spLocks noGrp="1"/>
          </p:cNvSpPr>
          <p:nvPr>
            <p:ph type="body" sz="quarter" idx="19" hasCustomPrompt="1"/>
          </p:nvPr>
        </p:nvSpPr>
        <p:spPr>
          <a:xfrm>
            <a:off x="3566988"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6" name="Pladsholder til tekst 7">
            <a:extLst>
              <a:ext uri="{FF2B5EF4-FFF2-40B4-BE49-F238E27FC236}">
                <a16:creationId xmlns:a16="http://schemas.microsoft.com/office/drawing/2014/main" id="{21E93849-9EF4-4FFF-A764-B60BF399BE66}"/>
              </a:ext>
            </a:extLst>
          </p:cNvPr>
          <p:cNvSpPr>
            <a:spLocks noGrp="1"/>
          </p:cNvSpPr>
          <p:nvPr>
            <p:ph type="body" sz="quarter" idx="20" hasCustomPrompt="1"/>
          </p:nvPr>
        </p:nvSpPr>
        <p:spPr>
          <a:xfrm>
            <a:off x="6317254"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F955D776-A686-4C4D-A001-892210C24BD0}"/>
              </a:ext>
            </a:extLst>
          </p:cNvPr>
          <p:cNvSpPr>
            <a:spLocks noGrp="1"/>
          </p:cNvSpPr>
          <p:nvPr>
            <p:ph type="body" sz="quarter" idx="21" hasCustomPrompt="1"/>
          </p:nvPr>
        </p:nvSpPr>
        <p:spPr>
          <a:xfrm>
            <a:off x="9067520"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697797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67E53A45-A920-4F3E-ADFF-601394AFC78F}"/>
              </a:ext>
            </a:extLst>
          </p:cNvPr>
          <p:cNvSpPr>
            <a:spLocks noGrp="1"/>
          </p:cNvSpPr>
          <p:nvPr userDrawn="1">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C8DB41E1-6670-4F6E-A135-6659E54ACBDD}"/>
              </a:ext>
            </a:extLst>
          </p:cNvPr>
          <p:cNvSpPr>
            <a:spLocks noGrp="1"/>
          </p:cNvSpPr>
          <p:nvPr userDrawn="1">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73DBE768-955C-4F36-870E-8366392883BD}"/>
              </a:ext>
            </a:extLst>
          </p:cNvPr>
          <p:cNvSpPr>
            <a:spLocks noGrp="1"/>
          </p:cNvSpPr>
          <p:nvPr userDrawn="1">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E96A02A2-E6E4-4E0E-9DE4-267D5B4FC558}"/>
              </a:ext>
            </a:extLst>
          </p:cNvPr>
          <p:cNvSpPr>
            <a:spLocks noGrp="1"/>
          </p:cNvSpPr>
          <p:nvPr userDrawn="1">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933CF8D8-FFCD-4D6A-900A-B8726FD47CA0}"/>
              </a:ext>
            </a:extLst>
          </p:cNvPr>
          <p:cNvSpPr>
            <a:spLocks noGrp="1"/>
          </p:cNvSpPr>
          <p:nvPr userDrawn="1">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4657EA7F-4D43-46AB-8293-6CF762067D25}"/>
              </a:ext>
            </a:extLst>
          </p:cNvPr>
          <p:cNvSpPr>
            <a:spLocks noGrp="1"/>
          </p:cNvSpPr>
          <p:nvPr userDrawn="1">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DFAA6D7F-5309-4357-A9C3-04412A3C9329}"/>
              </a:ext>
            </a:extLst>
          </p:cNvPr>
          <p:cNvSpPr>
            <a:spLocks noGrp="1"/>
          </p:cNvSpPr>
          <p:nvPr userDrawn="1">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FC31579E-6886-48F0-86C8-CCEA663F6AB6}"/>
              </a:ext>
            </a:extLst>
          </p:cNvPr>
          <p:cNvSpPr>
            <a:spLocks noGrp="1"/>
          </p:cNvSpPr>
          <p:nvPr userDrawn="1">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84025DF-0767-48A9-9697-B3A99A9E9F7B}"/>
              </a:ext>
            </a:extLst>
          </p:cNvPr>
          <p:cNvSpPr>
            <a:spLocks noGrp="1"/>
          </p:cNvSpPr>
          <p:nvPr userDrawn="1">
            <p:ph type="body" sz="quarter" idx="18" hasCustomPrompt="1"/>
          </p:nvPr>
        </p:nvSpPr>
        <p:spPr>
          <a:xfrm>
            <a:off x="816722"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43180A86-5EE1-4641-9C23-1F42A26F72D4}"/>
              </a:ext>
            </a:extLst>
          </p:cNvPr>
          <p:cNvSpPr>
            <a:spLocks noGrp="1"/>
          </p:cNvSpPr>
          <p:nvPr userDrawn="1">
            <p:ph type="body" sz="quarter" idx="19" hasCustomPrompt="1"/>
          </p:nvPr>
        </p:nvSpPr>
        <p:spPr>
          <a:xfrm>
            <a:off x="3566988"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F2981287-8DD7-4AA3-8180-CEC307930DCF}"/>
              </a:ext>
            </a:extLst>
          </p:cNvPr>
          <p:cNvSpPr>
            <a:spLocks noGrp="1"/>
          </p:cNvSpPr>
          <p:nvPr userDrawn="1">
            <p:ph type="body" sz="quarter" idx="20" hasCustomPrompt="1"/>
          </p:nvPr>
        </p:nvSpPr>
        <p:spPr>
          <a:xfrm>
            <a:off x="6317254"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B5AA561B-5495-4080-9D8A-D46236DDA61D}"/>
              </a:ext>
            </a:extLst>
          </p:cNvPr>
          <p:cNvSpPr>
            <a:spLocks noGrp="1"/>
          </p:cNvSpPr>
          <p:nvPr userDrawn="1">
            <p:ph type="body" sz="quarter" idx="21" hasCustomPrompt="1"/>
          </p:nvPr>
        </p:nvSpPr>
        <p:spPr>
          <a:xfrm>
            <a:off x="9067520"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55697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1003">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678609"/>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678609"/>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678609"/>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678609"/>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8FC8B49F-B855-423D-A299-00DE16622E23}"/>
              </a:ext>
            </a:extLst>
          </p:cNvPr>
          <p:cNvSpPr>
            <a:spLocks noGrp="1"/>
          </p:cNvSpPr>
          <p:nvPr>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8C17A392-6606-4B24-A1D4-A582F57A2AE9}"/>
              </a:ext>
            </a:extLst>
          </p:cNvPr>
          <p:cNvSpPr>
            <a:spLocks noGrp="1"/>
          </p:cNvSpPr>
          <p:nvPr>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FD1874A1-8E0C-4AD2-9D1F-74407B3DF0CF}"/>
              </a:ext>
            </a:extLst>
          </p:cNvPr>
          <p:cNvSpPr>
            <a:spLocks noGrp="1"/>
          </p:cNvSpPr>
          <p:nvPr>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3FED5110-1692-468E-B842-5FE7120BF376}"/>
              </a:ext>
            </a:extLst>
          </p:cNvPr>
          <p:cNvSpPr>
            <a:spLocks noGrp="1"/>
          </p:cNvSpPr>
          <p:nvPr>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FC24B94F-25BD-463F-9ED1-567C0E1652CB}"/>
              </a:ext>
            </a:extLst>
          </p:cNvPr>
          <p:cNvSpPr>
            <a:spLocks noGrp="1"/>
          </p:cNvSpPr>
          <p:nvPr>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5E8B0169-E703-4E9A-9F9E-92BC947526CA}"/>
              </a:ext>
            </a:extLst>
          </p:cNvPr>
          <p:cNvSpPr>
            <a:spLocks noGrp="1"/>
          </p:cNvSpPr>
          <p:nvPr>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FFB36402-AB3B-484B-85EB-3B0DC938610D}"/>
              </a:ext>
            </a:extLst>
          </p:cNvPr>
          <p:cNvSpPr>
            <a:spLocks noGrp="1"/>
          </p:cNvSpPr>
          <p:nvPr>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8B28417D-249F-4475-8E2D-5CF1F6A86997}"/>
              </a:ext>
            </a:extLst>
          </p:cNvPr>
          <p:cNvSpPr>
            <a:spLocks noGrp="1"/>
          </p:cNvSpPr>
          <p:nvPr>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1AC3100-8A50-4414-AC99-9A686FA45297}"/>
              </a:ext>
            </a:extLst>
          </p:cNvPr>
          <p:cNvSpPr>
            <a:spLocks noGrp="1"/>
          </p:cNvSpPr>
          <p:nvPr>
            <p:ph type="body" sz="quarter" idx="18" hasCustomPrompt="1"/>
          </p:nvPr>
        </p:nvSpPr>
        <p:spPr>
          <a:xfrm>
            <a:off x="816722"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A4BE1120-FA73-4400-B2A5-70A7A32EE1B4}"/>
              </a:ext>
            </a:extLst>
          </p:cNvPr>
          <p:cNvSpPr>
            <a:spLocks noGrp="1"/>
          </p:cNvSpPr>
          <p:nvPr>
            <p:ph type="body" sz="quarter" idx="19" hasCustomPrompt="1"/>
          </p:nvPr>
        </p:nvSpPr>
        <p:spPr>
          <a:xfrm>
            <a:off x="3566988"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012ECB41-B161-4B84-8F7E-92B01BC916D8}"/>
              </a:ext>
            </a:extLst>
          </p:cNvPr>
          <p:cNvSpPr>
            <a:spLocks noGrp="1"/>
          </p:cNvSpPr>
          <p:nvPr>
            <p:ph type="body" sz="quarter" idx="20" hasCustomPrompt="1"/>
          </p:nvPr>
        </p:nvSpPr>
        <p:spPr>
          <a:xfrm>
            <a:off x="6317254"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D2BAD4FB-D8A1-4142-95BA-69B2FCC881AF}"/>
              </a:ext>
            </a:extLst>
          </p:cNvPr>
          <p:cNvSpPr>
            <a:spLocks noGrp="1"/>
          </p:cNvSpPr>
          <p:nvPr>
            <p:ph type="body" sz="quarter" idx="21" hasCustomPrompt="1"/>
          </p:nvPr>
        </p:nvSpPr>
        <p:spPr>
          <a:xfrm>
            <a:off x="9067520"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29673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374248"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46997"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21" name="Rektangel 120">
            <a:extLst>
              <a:ext uri="{FF2B5EF4-FFF2-40B4-BE49-F238E27FC236}">
                <a16:creationId xmlns:a16="http://schemas.microsoft.com/office/drawing/2014/main" id="{8AAC9509-4177-4A02-81FB-C2A1EFCB7239}"/>
              </a:ext>
            </a:extLst>
          </p:cNvPr>
          <p:cNvSpPr/>
          <p:nvPr userDrawn="1"/>
        </p:nvSpPr>
        <p:spPr>
          <a:xfrm>
            <a:off x="3557971"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3630720"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31" name="Rektangel 130">
            <a:extLst>
              <a:ext uri="{FF2B5EF4-FFF2-40B4-BE49-F238E27FC236}">
                <a16:creationId xmlns:a16="http://schemas.microsoft.com/office/drawing/2014/main" id="{65A89AA1-86D5-4C42-9C54-A2A5F54A20CF}"/>
              </a:ext>
            </a:extLst>
          </p:cNvPr>
          <p:cNvSpPr/>
          <p:nvPr userDrawn="1"/>
        </p:nvSpPr>
        <p:spPr>
          <a:xfrm>
            <a:off x="5741694"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5814443"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41" name="Rektangel 140">
            <a:extLst>
              <a:ext uri="{FF2B5EF4-FFF2-40B4-BE49-F238E27FC236}">
                <a16:creationId xmlns:a16="http://schemas.microsoft.com/office/drawing/2014/main" id="{F1BCD01F-9ACB-4F5F-B0ED-0D25AB08B145}"/>
              </a:ext>
            </a:extLst>
          </p:cNvPr>
          <p:cNvSpPr/>
          <p:nvPr userDrawn="1"/>
        </p:nvSpPr>
        <p:spPr>
          <a:xfrm>
            <a:off x="7925417"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7998166"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56" name="Pladsholder til tekst 7">
            <a:extLst>
              <a:ext uri="{FF2B5EF4-FFF2-40B4-BE49-F238E27FC236}">
                <a16:creationId xmlns:a16="http://schemas.microsoft.com/office/drawing/2014/main" id="{BE3319B8-519E-40E9-8C0E-587A72921E64}"/>
              </a:ext>
            </a:extLst>
          </p:cNvPr>
          <p:cNvSpPr>
            <a:spLocks noGrp="1"/>
          </p:cNvSpPr>
          <p:nvPr userDrawn="1">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7" name="Pladsholder til tekst 7">
            <a:extLst>
              <a:ext uri="{FF2B5EF4-FFF2-40B4-BE49-F238E27FC236}">
                <a16:creationId xmlns:a16="http://schemas.microsoft.com/office/drawing/2014/main" id="{D9263EB2-E680-49BA-89F1-F6FBDF2D9C02}"/>
              </a:ext>
            </a:extLst>
          </p:cNvPr>
          <p:cNvSpPr>
            <a:spLocks noGrp="1"/>
          </p:cNvSpPr>
          <p:nvPr userDrawn="1">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58" name="Pladsholder til tekst 7">
            <a:extLst>
              <a:ext uri="{FF2B5EF4-FFF2-40B4-BE49-F238E27FC236}">
                <a16:creationId xmlns:a16="http://schemas.microsoft.com/office/drawing/2014/main" id="{894BB9FA-A2ED-41D1-9E27-D1F975F9886E}"/>
              </a:ext>
            </a:extLst>
          </p:cNvPr>
          <p:cNvSpPr>
            <a:spLocks noGrp="1"/>
          </p:cNvSpPr>
          <p:nvPr userDrawn="1">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59" name="Pladsholder til tekst 7">
            <a:extLst>
              <a:ext uri="{FF2B5EF4-FFF2-40B4-BE49-F238E27FC236}">
                <a16:creationId xmlns:a16="http://schemas.microsoft.com/office/drawing/2014/main" id="{DDCC2EC0-8543-4AC3-8FBE-517B029A2516}"/>
              </a:ext>
            </a:extLst>
          </p:cNvPr>
          <p:cNvSpPr>
            <a:spLocks noGrp="1"/>
          </p:cNvSpPr>
          <p:nvPr userDrawn="1">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60" name="Pladsholder til tekst 7">
            <a:extLst>
              <a:ext uri="{FF2B5EF4-FFF2-40B4-BE49-F238E27FC236}">
                <a16:creationId xmlns:a16="http://schemas.microsoft.com/office/drawing/2014/main" id="{4B7A16AA-060C-4CD1-9D58-DD7064942F74}"/>
              </a:ext>
            </a:extLst>
          </p:cNvPr>
          <p:cNvSpPr>
            <a:spLocks noGrp="1"/>
          </p:cNvSpPr>
          <p:nvPr userDrawn="1">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61" name="Pladsholder til tekst 7">
            <a:extLst>
              <a:ext uri="{FF2B5EF4-FFF2-40B4-BE49-F238E27FC236}">
                <a16:creationId xmlns:a16="http://schemas.microsoft.com/office/drawing/2014/main" id="{53DB55AC-6AC4-44D7-AC1C-AFB1F7A64381}"/>
              </a:ext>
            </a:extLst>
          </p:cNvPr>
          <p:cNvSpPr>
            <a:spLocks noGrp="1"/>
          </p:cNvSpPr>
          <p:nvPr userDrawn="1">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3" name="Pladsholder til tekst 7">
            <a:extLst>
              <a:ext uri="{FF2B5EF4-FFF2-40B4-BE49-F238E27FC236}">
                <a16:creationId xmlns:a16="http://schemas.microsoft.com/office/drawing/2014/main" id="{7E72E973-BA89-4FF3-A7D0-838610887D6C}"/>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4" name="Pladsholder til tekst 7">
            <a:extLst>
              <a:ext uri="{FF2B5EF4-FFF2-40B4-BE49-F238E27FC236}">
                <a16:creationId xmlns:a16="http://schemas.microsoft.com/office/drawing/2014/main" id="{B5662139-71C8-4EB9-853D-4F1BA72D92EB}"/>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5" name="Pladsholder til tekst 7">
            <a:extLst>
              <a:ext uri="{FF2B5EF4-FFF2-40B4-BE49-F238E27FC236}">
                <a16:creationId xmlns:a16="http://schemas.microsoft.com/office/drawing/2014/main" id="{ECE37A68-6D71-438F-B5E4-029C142A2814}"/>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6" name="Pladsholder til tekst 7">
            <a:extLst>
              <a:ext uri="{FF2B5EF4-FFF2-40B4-BE49-F238E27FC236}">
                <a16:creationId xmlns:a16="http://schemas.microsoft.com/office/drawing/2014/main" id="{E026825D-BF01-4798-B72D-C59A13CB40B9}"/>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7" name="Pladsholder til tekst 7">
            <a:extLst>
              <a:ext uri="{FF2B5EF4-FFF2-40B4-BE49-F238E27FC236}">
                <a16:creationId xmlns:a16="http://schemas.microsoft.com/office/drawing/2014/main" id="{5A05CAF3-FAB9-4BE7-8733-59F2B8466449}"/>
              </a:ext>
            </a:extLst>
          </p:cNvPr>
          <p:cNvSpPr>
            <a:spLocks noGrp="1"/>
          </p:cNvSpPr>
          <p:nvPr>
            <p:ph type="body" sz="quarter" idx="20" hasCustomPrompt="1"/>
          </p:nvPr>
        </p:nvSpPr>
        <p:spPr>
          <a:xfrm>
            <a:off x="816722"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8" name="Pladsholder til tekst 7">
            <a:extLst>
              <a:ext uri="{FF2B5EF4-FFF2-40B4-BE49-F238E27FC236}">
                <a16:creationId xmlns:a16="http://schemas.microsoft.com/office/drawing/2014/main" id="{3A3BF172-A391-4B06-BF86-A1119273DD36}"/>
              </a:ext>
            </a:extLst>
          </p:cNvPr>
          <p:cNvSpPr>
            <a:spLocks noGrp="1"/>
          </p:cNvSpPr>
          <p:nvPr>
            <p:ph type="body" sz="quarter" idx="21" hasCustomPrompt="1"/>
          </p:nvPr>
        </p:nvSpPr>
        <p:spPr>
          <a:xfrm>
            <a:off x="3000445"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9" name="Pladsholder til tekst 7">
            <a:extLst>
              <a:ext uri="{FF2B5EF4-FFF2-40B4-BE49-F238E27FC236}">
                <a16:creationId xmlns:a16="http://schemas.microsoft.com/office/drawing/2014/main" id="{44E1A53B-8BA5-4970-B034-F03F08B27AEE}"/>
              </a:ext>
            </a:extLst>
          </p:cNvPr>
          <p:cNvSpPr>
            <a:spLocks noGrp="1"/>
          </p:cNvSpPr>
          <p:nvPr>
            <p:ph type="body" sz="quarter" idx="22" hasCustomPrompt="1"/>
          </p:nvPr>
        </p:nvSpPr>
        <p:spPr>
          <a:xfrm>
            <a:off x="5184168"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0" name="Pladsholder til tekst 7">
            <a:extLst>
              <a:ext uri="{FF2B5EF4-FFF2-40B4-BE49-F238E27FC236}">
                <a16:creationId xmlns:a16="http://schemas.microsoft.com/office/drawing/2014/main" id="{11EF52BB-18D0-4605-82A9-74BCFD6484E1}"/>
              </a:ext>
            </a:extLst>
          </p:cNvPr>
          <p:cNvSpPr>
            <a:spLocks noGrp="1"/>
          </p:cNvSpPr>
          <p:nvPr>
            <p:ph type="body" sz="quarter" idx="23" hasCustomPrompt="1"/>
          </p:nvPr>
        </p:nvSpPr>
        <p:spPr>
          <a:xfrm>
            <a:off x="7367891"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1" name="Pladsholder til tekst 7">
            <a:extLst>
              <a:ext uri="{FF2B5EF4-FFF2-40B4-BE49-F238E27FC236}">
                <a16:creationId xmlns:a16="http://schemas.microsoft.com/office/drawing/2014/main" id="{5FCCE33B-8E73-4040-BAA2-A218D64DE4A5}"/>
              </a:ext>
            </a:extLst>
          </p:cNvPr>
          <p:cNvSpPr>
            <a:spLocks noGrp="1"/>
          </p:cNvSpPr>
          <p:nvPr>
            <p:ph type="body" sz="quarter" idx="24" hasCustomPrompt="1"/>
          </p:nvPr>
        </p:nvSpPr>
        <p:spPr>
          <a:xfrm>
            <a:off x="9551614"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4104399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965481"/>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965481"/>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965481"/>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965481"/>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45" name="Pladsholder til tekst 7">
            <a:extLst>
              <a:ext uri="{FF2B5EF4-FFF2-40B4-BE49-F238E27FC236}">
                <a16:creationId xmlns:a16="http://schemas.microsoft.com/office/drawing/2014/main" id="{FC384F8A-8913-4676-96CE-CD0CD647829D}"/>
              </a:ext>
            </a:extLst>
          </p:cNvPr>
          <p:cNvSpPr>
            <a:spLocks noGrp="1"/>
          </p:cNvSpPr>
          <p:nvPr>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6" name="Pladsholder til tekst 7">
            <a:extLst>
              <a:ext uri="{FF2B5EF4-FFF2-40B4-BE49-F238E27FC236}">
                <a16:creationId xmlns:a16="http://schemas.microsoft.com/office/drawing/2014/main" id="{50479298-BFAD-4088-9E1F-9E0D6BCED6D8}"/>
              </a:ext>
            </a:extLst>
          </p:cNvPr>
          <p:cNvSpPr>
            <a:spLocks noGrp="1"/>
          </p:cNvSpPr>
          <p:nvPr>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7" name="Pladsholder til tekst 7">
            <a:extLst>
              <a:ext uri="{FF2B5EF4-FFF2-40B4-BE49-F238E27FC236}">
                <a16:creationId xmlns:a16="http://schemas.microsoft.com/office/drawing/2014/main" id="{F37D62A5-9A70-43DC-9FB4-A322833BFBE3}"/>
              </a:ext>
            </a:extLst>
          </p:cNvPr>
          <p:cNvSpPr>
            <a:spLocks noGrp="1"/>
          </p:cNvSpPr>
          <p:nvPr>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8" name="Pladsholder til tekst 7">
            <a:extLst>
              <a:ext uri="{FF2B5EF4-FFF2-40B4-BE49-F238E27FC236}">
                <a16:creationId xmlns:a16="http://schemas.microsoft.com/office/drawing/2014/main" id="{E59909E4-8FA0-46C6-84E0-115F89CAF5CC}"/>
              </a:ext>
            </a:extLst>
          </p:cNvPr>
          <p:cNvSpPr>
            <a:spLocks noGrp="1"/>
          </p:cNvSpPr>
          <p:nvPr>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9" name="Pladsholder til tekst 7">
            <a:extLst>
              <a:ext uri="{FF2B5EF4-FFF2-40B4-BE49-F238E27FC236}">
                <a16:creationId xmlns:a16="http://schemas.microsoft.com/office/drawing/2014/main" id="{78521653-29EE-4728-85AA-E5712944C984}"/>
              </a:ext>
            </a:extLst>
          </p:cNvPr>
          <p:cNvSpPr>
            <a:spLocks noGrp="1"/>
          </p:cNvSpPr>
          <p:nvPr>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0" name="Pladsholder til tekst 7">
            <a:extLst>
              <a:ext uri="{FF2B5EF4-FFF2-40B4-BE49-F238E27FC236}">
                <a16:creationId xmlns:a16="http://schemas.microsoft.com/office/drawing/2014/main" id="{658415F1-7EA0-4D15-8877-3A8E9300E7F5}"/>
              </a:ext>
            </a:extLst>
          </p:cNvPr>
          <p:cNvSpPr>
            <a:spLocks noGrp="1"/>
          </p:cNvSpPr>
          <p:nvPr>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1" name="Pladsholder til tekst 7">
            <a:extLst>
              <a:ext uri="{FF2B5EF4-FFF2-40B4-BE49-F238E27FC236}">
                <a16:creationId xmlns:a16="http://schemas.microsoft.com/office/drawing/2014/main" id="{41410F83-ECF2-4E75-B584-3DA2EAF56E3B}"/>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9A54AFD2-87F8-44B0-A142-E785F4EFAE67}"/>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9E6581A5-C275-43A6-A3DC-689B8D84B85A}"/>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8F1F3945-A3FB-48FD-B404-F63EC296E82D}"/>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9A24DF51-2ACB-408F-B996-80093BEF8D97}"/>
              </a:ext>
            </a:extLst>
          </p:cNvPr>
          <p:cNvSpPr>
            <a:spLocks noGrp="1"/>
          </p:cNvSpPr>
          <p:nvPr>
            <p:ph type="body" sz="quarter" idx="20" hasCustomPrompt="1"/>
          </p:nvPr>
        </p:nvSpPr>
        <p:spPr>
          <a:xfrm>
            <a:off x="816722"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6" name="Pladsholder til tekst 7">
            <a:extLst>
              <a:ext uri="{FF2B5EF4-FFF2-40B4-BE49-F238E27FC236}">
                <a16:creationId xmlns:a16="http://schemas.microsoft.com/office/drawing/2014/main" id="{2054AA2B-A473-44C5-9F92-5013B72F2DA9}"/>
              </a:ext>
            </a:extLst>
          </p:cNvPr>
          <p:cNvSpPr>
            <a:spLocks noGrp="1"/>
          </p:cNvSpPr>
          <p:nvPr>
            <p:ph type="body" sz="quarter" idx="21" hasCustomPrompt="1"/>
          </p:nvPr>
        </p:nvSpPr>
        <p:spPr>
          <a:xfrm>
            <a:off x="3000445"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7" name="Pladsholder til tekst 7">
            <a:extLst>
              <a:ext uri="{FF2B5EF4-FFF2-40B4-BE49-F238E27FC236}">
                <a16:creationId xmlns:a16="http://schemas.microsoft.com/office/drawing/2014/main" id="{589A1743-23F5-4FA4-930A-0101D126E838}"/>
              </a:ext>
            </a:extLst>
          </p:cNvPr>
          <p:cNvSpPr>
            <a:spLocks noGrp="1"/>
          </p:cNvSpPr>
          <p:nvPr>
            <p:ph type="body" sz="quarter" idx="22" hasCustomPrompt="1"/>
          </p:nvPr>
        </p:nvSpPr>
        <p:spPr>
          <a:xfrm>
            <a:off x="5184168"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8" name="Pladsholder til tekst 7">
            <a:extLst>
              <a:ext uri="{FF2B5EF4-FFF2-40B4-BE49-F238E27FC236}">
                <a16:creationId xmlns:a16="http://schemas.microsoft.com/office/drawing/2014/main" id="{1580BECD-5974-4E9E-ABB0-2E49BC36C3A2}"/>
              </a:ext>
            </a:extLst>
          </p:cNvPr>
          <p:cNvSpPr>
            <a:spLocks noGrp="1"/>
          </p:cNvSpPr>
          <p:nvPr>
            <p:ph type="body" sz="quarter" idx="23" hasCustomPrompt="1"/>
          </p:nvPr>
        </p:nvSpPr>
        <p:spPr>
          <a:xfrm>
            <a:off x="7367891"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9" name="Pladsholder til tekst 7">
            <a:extLst>
              <a:ext uri="{FF2B5EF4-FFF2-40B4-BE49-F238E27FC236}">
                <a16:creationId xmlns:a16="http://schemas.microsoft.com/office/drawing/2014/main" id="{1E77FF20-D70F-4D5B-AA0E-F95C84496228}"/>
              </a:ext>
            </a:extLst>
          </p:cNvPr>
          <p:cNvSpPr>
            <a:spLocks noGrp="1"/>
          </p:cNvSpPr>
          <p:nvPr>
            <p:ph type="body" sz="quarter" idx="24" hasCustomPrompt="1"/>
          </p:nvPr>
        </p:nvSpPr>
        <p:spPr>
          <a:xfrm>
            <a:off x="9551614"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908145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6A49EB85-724B-4981-8AA3-A32383786DF7}"/>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74ACA55F-EBB1-4A53-999C-3D4C3C5C82FF}"/>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145EAA9E-CC3A-4954-9CD9-679DEAD1059F}"/>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1AA40DAB-4BAA-4CB8-96B2-D7B58C10EB29}"/>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ABA422C2-2845-40F1-A7F4-FBC776C2300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409D7CB4-3C90-4CB5-A7A4-830370864A7D}"/>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4381D52C-7149-4627-969A-140D499D07E7}"/>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4A2C742-0564-483B-9F8A-B1CC4F458DD7}"/>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B39E72AF-C1DE-4885-9A34-57266333381B}"/>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D73CB851-B68B-4FE9-8D82-555C75F361BB}"/>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2AEE3704-DDD3-4309-AA39-4623D27E78EB}"/>
              </a:ext>
            </a:extLst>
          </p:cNvPr>
          <p:cNvSpPr>
            <a:spLocks noGrp="1"/>
          </p:cNvSpPr>
          <p:nvPr>
            <p:ph type="body" sz="quarter" idx="20" hasCustomPrompt="1"/>
          </p:nvPr>
        </p:nvSpPr>
        <p:spPr>
          <a:xfrm>
            <a:off x="816722"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C5D13959-5975-4770-B374-3A0338C68497}"/>
              </a:ext>
            </a:extLst>
          </p:cNvPr>
          <p:cNvSpPr>
            <a:spLocks noGrp="1"/>
          </p:cNvSpPr>
          <p:nvPr>
            <p:ph type="body" sz="quarter" idx="21" hasCustomPrompt="1"/>
          </p:nvPr>
        </p:nvSpPr>
        <p:spPr>
          <a:xfrm>
            <a:off x="3000445"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E6BE6E3F-79D3-4B8E-B1CB-1864E420E30B}"/>
              </a:ext>
            </a:extLst>
          </p:cNvPr>
          <p:cNvSpPr>
            <a:spLocks noGrp="1"/>
          </p:cNvSpPr>
          <p:nvPr>
            <p:ph type="body" sz="quarter" idx="22" hasCustomPrompt="1"/>
          </p:nvPr>
        </p:nvSpPr>
        <p:spPr>
          <a:xfrm>
            <a:off x="5184168"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72B50563-F5C9-4341-A5CA-13BD0E7B0176}"/>
              </a:ext>
            </a:extLst>
          </p:cNvPr>
          <p:cNvSpPr>
            <a:spLocks noGrp="1"/>
          </p:cNvSpPr>
          <p:nvPr>
            <p:ph type="body" sz="quarter" idx="23" hasCustomPrompt="1"/>
          </p:nvPr>
        </p:nvSpPr>
        <p:spPr>
          <a:xfrm>
            <a:off x="7367891"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8AFE0861-1CC7-4058-B014-CDFC824334B6}"/>
              </a:ext>
            </a:extLst>
          </p:cNvPr>
          <p:cNvSpPr>
            <a:spLocks noGrp="1"/>
          </p:cNvSpPr>
          <p:nvPr>
            <p:ph type="body" sz="quarter" idx="24" hasCustomPrompt="1"/>
          </p:nvPr>
        </p:nvSpPr>
        <p:spPr>
          <a:xfrm>
            <a:off x="9551614"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4157443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F095C2A5-17AB-453C-B1AE-D3F281806C30}"/>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FDCF7A4E-AC69-4A35-B765-4388CA18F9B1}"/>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DBFF8424-5CE7-4E76-B0EE-67D2E5B1CB18}"/>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F9B67927-03BE-4C61-9062-A3453249EC0F}"/>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286ACE06-EEFE-4047-8914-8916B384F23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94C252FC-817E-4B4F-80BF-BA09D4206C27}"/>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2BB63008-4A14-45A3-9E36-13F0B4BE6FFF}"/>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1A063BB-832E-43C5-AC61-5FFBE123D166}"/>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A71E00A5-D4A4-484E-92F4-EDAB661DAD4C}"/>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538F311C-98A4-4F2C-AF71-C33EE6340849}"/>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369508DD-16DB-432E-B375-755DF4577FC0}"/>
              </a:ext>
            </a:extLst>
          </p:cNvPr>
          <p:cNvSpPr>
            <a:spLocks noGrp="1"/>
          </p:cNvSpPr>
          <p:nvPr>
            <p:ph type="body" sz="quarter" idx="20" hasCustomPrompt="1"/>
          </p:nvPr>
        </p:nvSpPr>
        <p:spPr>
          <a:xfrm>
            <a:off x="816722"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D9552617-95F8-4B4C-962D-EA0FC8D6C3AF}"/>
              </a:ext>
            </a:extLst>
          </p:cNvPr>
          <p:cNvSpPr>
            <a:spLocks noGrp="1"/>
          </p:cNvSpPr>
          <p:nvPr>
            <p:ph type="body" sz="quarter" idx="21" hasCustomPrompt="1"/>
          </p:nvPr>
        </p:nvSpPr>
        <p:spPr>
          <a:xfrm>
            <a:off x="3000445"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FD8EE1F3-D652-49CD-B975-5994ECC07D12}"/>
              </a:ext>
            </a:extLst>
          </p:cNvPr>
          <p:cNvSpPr>
            <a:spLocks noGrp="1"/>
          </p:cNvSpPr>
          <p:nvPr>
            <p:ph type="body" sz="quarter" idx="22" hasCustomPrompt="1"/>
          </p:nvPr>
        </p:nvSpPr>
        <p:spPr>
          <a:xfrm>
            <a:off x="5184168"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02BBCD97-01E4-46C5-B56F-DF1C8E0B73B9}"/>
              </a:ext>
            </a:extLst>
          </p:cNvPr>
          <p:cNvSpPr>
            <a:spLocks noGrp="1"/>
          </p:cNvSpPr>
          <p:nvPr>
            <p:ph type="body" sz="quarter" idx="23" hasCustomPrompt="1"/>
          </p:nvPr>
        </p:nvSpPr>
        <p:spPr>
          <a:xfrm>
            <a:off x="7367891"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712092F0-5115-4F9A-A21D-F25224BBE43A}"/>
              </a:ext>
            </a:extLst>
          </p:cNvPr>
          <p:cNvSpPr>
            <a:spLocks noGrp="1"/>
          </p:cNvSpPr>
          <p:nvPr>
            <p:ph type="body" sz="quarter" idx="24" hasCustomPrompt="1"/>
          </p:nvPr>
        </p:nvSpPr>
        <p:spPr>
          <a:xfrm>
            <a:off x="9551614"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429246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ces -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1" name="Lige forbindelse 40">
            <a:extLst>
              <a:ext uri="{FF2B5EF4-FFF2-40B4-BE49-F238E27FC236}">
                <a16:creationId xmlns:a16="http://schemas.microsoft.com/office/drawing/2014/main" id="{49209ADC-5A0C-4147-B7A6-2509C72D56A0}"/>
              </a:ext>
            </a:extLst>
          </p:cNvPr>
          <p:cNvCxnSpPr>
            <a:cxnSpLocks/>
          </p:cNvCxnSpPr>
          <p:nvPr userDrawn="1"/>
        </p:nvCxnSpPr>
        <p:spPr>
          <a:xfrm>
            <a:off x="5132389" y="2518129"/>
            <a:ext cx="568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190A30AA-3B44-46A0-B19A-086DB78B652D}"/>
              </a:ext>
            </a:extLst>
          </p:cNvPr>
          <p:cNvCxnSpPr>
            <a:cxnSpLocks/>
          </p:cNvCxnSpPr>
          <p:nvPr userDrawn="1"/>
        </p:nvCxnSpPr>
        <p:spPr>
          <a:xfrm flipV="1">
            <a:off x="4424485" y="3926242"/>
            <a:ext cx="640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Bue 50">
            <a:extLst>
              <a:ext uri="{FF2B5EF4-FFF2-40B4-BE49-F238E27FC236}">
                <a16:creationId xmlns:a16="http://schemas.microsoft.com/office/drawing/2014/main" id="{E2AC187E-01BE-4228-BAD4-F37EF90CA05B}"/>
              </a:ext>
            </a:extLst>
          </p:cNvPr>
          <p:cNvSpPr>
            <a:spLocks noChangeAspect="1"/>
          </p:cNvSpPr>
          <p:nvPr userDrawn="1"/>
        </p:nvSpPr>
        <p:spPr>
          <a:xfrm>
            <a:off x="10188927" y="2518129"/>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Bue 51">
            <a:extLst>
              <a:ext uri="{FF2B5EF4-FFF2-40B4-BE49-F238E27FC236}">
                <a16:creationId xmlns:a16="http://schemas.microsoft.com/office/drawing/2014/main" id="{57888D71-3067-4010-AA45-FDA68C499ACF}"/>
              </a:ext>
            </a:extLst>
          </p:cNvPr>
          <p:cNvSpPr>
            <a:spLocks noChangeAspect="1"/>
          </p:cNvSpPr>
          <p:nvPr userDrawn="1"/>
        </p:nvSpPr>
        <p:spPr>
          <a:xfrm flipV="1">
            <a:off x="10188924" y="2513073"/>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53" name="Gruppe 52">
            <a:extLst>
              <a:ext uri="{FF2B5EF4-FFF2-40B4-BE49-F238E27FC236}">
                <a16:creationId xmlns:a16="http://schemas.microsoft.com/office/drawing/2014/main" id="{6C0DE4ED-1267-4B00-93DE-E9224EDF43ED}"/>
              </a:ext>
            </a:extLst>
          </p:cNvPr>
          <p:cNvGrpSpPr/>
          <p:nvPr userDrawn="1"/>
        </p:nvGrpSpPr>
        <p:grpSpPr>
          <a:xfrm flipH="1">
            <a:off x="3802882" y="3921186"/>
            <a:ext cx="1260003" cy="1421878"/>
            <a:chOff x="5616999" y="4146501"/>
            <a:chExt cx="1260003" cy="1264496"/>
          </a:xfrm>
        </p:grpSpPr>
        <p:sp>
          <p:nvSpPr>
            <p:cNvPr id="54" name="Bue 53">
              <a:extLst>
                <a:ext uri="{FF2B5EF4-FFF2-40B4-BE49-F238E27FC236}">
                  <a16:creationId xmlns:a16="http://schemas.microsoft.com/office/drawing/2014/main" id="{981C4134-F3B3-4BC7-A91F-6F3B73A1BD5D}"/>
                </a:ext>
              </a:extLst>
            </p:cNvPr>
            <p:cNvSpPr>
              <a:spLocks noChangeAspect="1"/>
            </p:cNvSpPr>
            <p:nvPr/>
          </p:nvSpPr>
          <p:spPr>
            <a:xfrm>
              <a:off x="5617002" y="4150997"/>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Bue 54">
              <a:extLst>
                <a:ext uri="{FF2B5EF4-FFF2-40B4-BE49-F238E27FC236}">
                  <a16:creationId xmlns:a16="http://schemas.microsoft.com/office/drawing/2014/main" id="{54420059-B6FF-467A-BF06-481DDEEB476C}"/>
                </a:ext>
              </a:extLst>
            </p:cNvPr>
            <p:cNvSpPr>
              <a:spLocks noChangeAspect="1"/>
            </p:cNvSpPr>
            <p:nvPr/>
          </p:nvSpPr>
          <p:spPr>
            <a:xfrm flipV="1">
              <a:off x="5616999" y="4146501"/>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cxnSp>
        <p:nvCxnSpPr>
          <p:cNvPr id="56" name="Lige forbindelse 55">
            <a:extLst>
              <a:ext uri="{FF2B5EF4-FFF2-40B4-BE49-F238E27FC236}">
                <a16:creationId xmlns:a16="http://schemas.microsoft.com/office/drawing/2014/main" id="{BFD637E7-01CA-4291-A0F8-616FE626FDB1}"/>
              </a:ext>
            </a:extLst>
          </p:cNvPr>
          <p:cNvCxnSpPr>
            <a:cxnSpLocks/>
          </p:cNvCxnSpPr>
          <p:nvPr userDrawn="1"/>
        </p:nvCxnSpPr>
        <p:spPr>
          <a:xfrm>
            <a:off x="4424483" y="5338008"/>
            <a:ext cx="4968000" cy="0"/>
          </a:xfrm>
          <a:prstGeom prst="line">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DE76CA44-EA16-484D-8761-47A66579F9A9}"/>
              </a:ext>
            </a:extLst>
          </p:cNvPr>
          <p:cNvGrpSpPr>
            <a:grpSpLocks noChangeAspect="1"/>
          </p:cNvGrpSpPr>
          <p:nvPr userDrawn="1"/>
        </p:nvGrpSpPr>
        <p:grpSpPr>
          <a:xfrm>
            <a:off x="9479418" y="4330391"/>
            <a:ext cx="1969200" cy="1366463"/>
            <a:chOff x="9479419" y="4330391"/>
            <a:chExt cx="1743075" cy="1209551"/>
          </a:xfrm>
        </p:grpSpPr>
        <p:grpSp>
          <p:nvGrpSpPr>
            <p:cNvPr id="57" name="Gruppe 56">
              <a:extLst>
                <a:ext uri="{FF2B5EF4-FFF2-40B4-BE49-F238E27FC236}">
                  <a16:creationId xmlns:a16="http://schemas.microsoft.com/office/drawing/2014/main" id="{05363556-890C-48AE-B618-6AF830FAC51C}"/>
                </a:ext>
              </a:extLst>
            </p:cNvPr>
            <p:cNvGrpSpPr/>
            <p:nvPr userDrawn="1"/>
          </p:nvGrpSpPr>
          <p:grpSpPr>
            <a:xfrm>
              <a:off x="9479419" y="4901081"/>
              <a:ext cx="1743075" cy="638861"/>
              <a:chOff x="6303309" y="4240881"/>
              <a:chExt cx="1743075" cy="638861"/>
            </a:xfrm>
          </p:grpSpPr>
          <p:sp>
            <p:nvSpPr>
              <p:cNvPr id="58" name="Ellipse 57">
                <a:extLst>
                  <a:ext uri="{FF2B5EF4-FFF2-40B4-BE49-F238E27FC236}">
                    <a16:creationId xmlns:a16="http://schemas.microsoft.com/office/drawing/2014/main" id="{643AEAA3-6CDA-4936-B1DC-EC6D0370EFA7}"/>
                  </a:ext>
                </a:extLst>
              </p:cNvPr>
              <p:cNvSpPr/>
              <p:nvPr/>
            </p:nvSpPr>
            <p:spPr>
              <a:xfrm>
                <a:off x="6303309" y="4451117"/>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4FEE5CBE-0FDA-4045-B2BF-08EAF9334CB6}"/>
                  </a:ext>
                </a:extLst>
              </p:cNvPr>
              <p:cNvSpPr/>
              <p:nvPr/>
            </p:nvSpPr>
            <p:spPr>
              <a:xfrm>
                <a:off x="6303309" y="4451117"/>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Ellipse 59">
                <a:extLst>
                  <a:ext uri="{FF2B5EF4-FFF2-40B4-BE49-F238E27FC236}">
                    <a16:creationId xmlns:a16="http://schemas.microsoft.com/office/drawing/2014/main" id="{4B7165FD-8130-49AB-87FA-71F5552EE95B}"/>
                  </a:ext>
                </a:extLst>
              </p:cNvPr>
              <p:cNvSpPr/>
              <p:nvPr/>
            </p:nvSpPr>
            <p:spPr>
              <a:xfrm>
                <a:off x="6303309" y="4240881"/>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1" name="Gruppe 60">
              <a:extLst>
                <a:ext uri="{FF2B5EF4-FFF2-40B4-BE49-F238E27FC236}">
                  <a16:creationId xmlns:a16="http://schemas.microsoft.com/office/drawing/2014/main" id="{4A9CB5AB-7F49-46B6-939E-1391D4D03EF2}"/>
                </a:ext>
              </a:extLst>
            </p:cNvPr>
            <p:cNvGrpSpPr/>
            <p:nvPr userDrawn="1"/>
          </p:nvGrpSpPr>
          <p:grpSpPr>
            <a:xfrm>
              <a:off x="10076832" y="4330391"/>
              <a:ext cx="72000" cy="675808"/>
              <a:chOff x="10000632" y="4376433"/>
              <a:chExt cx="72000" cy="675808"/>
            </a:xfrm>
            <a:solidFill>
              <a:schemeClr val="accent4"/>
            </a:solidFill>
          </p:grpSpPr>
          <p:sp>
            <p:nvSpPr>
              <p:cNvPr id="62" name="Rektangel 61">
                <a:extLst>
                  <a:ext uri="{FF2B5EF4-FFF2-40B4-BE49-F238E27FC236}">
                    <a16:creationId xmlns:a16="http://schemas.microsoft.com/office/drawing/2014/main" id="{BDEDA1DD-A894-4252-B243-F6F1A64DAD5D}"/>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Ellipse 62">
                <a:extLst>
                  <a:ext uri="{FF2B5EF4-FFF2-40B4-BE49-F238E27FC236}">
                    <a16:creationId xmlns:a16="http://schemas.microsoft.com/office/drawing/2014/main" id="{D4EB1C2F-9B6E-4D70-8618-F4F9438BE4BF}"/>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4" name="Gruppe 63">
              <a:extLst>
                <a:ext uri="{FF2B5EF4-FFF2-40B4-BE49-F238E27FC236}">
                  <a16:creationId xmlns:a16="http://schemas.microsoft.com/office/drawing/2014/main" id="{FCBE25A7-64FD-4483-93B9-56E010335D1A}"/>
                </a:ext>
              </a:extLst>
            </p:cNvPr>
            <p:cNvGrpSpPr/>
            <p:nvPr userDrawn="1"/>
          </p:nvGrpSpPr>
          <p:grpSpPr>
            <a:xfrm>
              <a:off x="10453070" y="4558680"/>
              <a:ext cx="72000" cy="675808"/>
              <a:chOff x="10000632" y="4376433"/>
              <a:chExt cx="72000" cy="675808"/>
            </a:xfrm>
            <a:solidFill>
              <a:schemeClr val="accent4"/>
            </a:solidFill>
          </p:grpSpPr>
          <p:sp>
            <p:nvSpPr>
              <p:cNvPr id="65" name="Rektangel 64">
                <a:extLst>
                  <a:ext uri="{FF2B5EF4-FFF2-40B4-BE49-F238E27FC236}">
                    <a16:creationId xmlns:a16="http://schemas.microsoft.com/office/drawing/2014/main" id="{57AA1D3C-4B16-4650-B07C-0F75B506D3AB}"/>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Ellipse 65">
                <a:extLst>
                  <a:ext uri="{FF2B5EF4-FFF2-40B4-BE49-F238E27FC236}">
                    <a16:creationId xmlns:a16="http://schemas.microsoft.com/office/drawing/2014/main" id="{CE11751E-86F3-41A6-93DB-05D962BE1D22}"/>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7" name="Parallelogram 66">
              <a:extLst>
                <a:ext uri="{FF2B5EF4-FFF2-40B4-BE49-F238E27FC236}">
                  <a16:creationId xmlns:a16="http://schemas.microsoft.com/office/drawing/2014/main" id="{C8992EFC-2C46-410B-80ED-00F1C1C7660F}"/>
                </a:ext>
              </a:extLst>
            </p:cNvPr>
            <p:cNvSpPr/>
            <p:nvPr userDrawn="1"/>
          </p:nvSpPr>
          <p:spPr>
            <a:xfrm rot="5400000">
              <a:off x="10064010" y="4451216"/>
              <a:ext cx="464881" cy="367238"/>
            </a:xfrm>
            <a:prstGeom prst="parallelogram">
              <a:avLst>
                <a:gd name="adj" fmla="val 70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Parallelogram 67">
              <a:extLst>
                <a:ext uri="{FF2B5EF4-FFF2-40B4-BE49-F238E27FC236}">
                  <a16:creationId xmlns:a16="http://schemas.microsoft.com/office/drawing/2014/main" id="{6BDB80F5-06B8-4924-8B09-D89ECD396D43}"/>
                </a:ext>
              </a:extLst>
            </p:cNvPr>
            <p:cNvSpPr/>
            <p:nvPr userDrawn="1"/>
          </p:nvSpPr>
          <p:spPr>
            <a:xfrm rot="5400000">
              <a:off x="10082085" y="4451698"/>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Parallelogram 68">
              <a:extLst>
                <a:ext uri="{FF2B5EF4-FFF2-40B4-BE49-F238E27FC236}">
                  <a16:creationId xmlns:a16="http://schemas.microsoft.com/office/drawing/2014/main" id="{207154A2-860B-43D2-A15A-D956BA3B3BF2}"/>
                </a:ext>
              </a:extLst>
            </p:cNvPr>
            <p:cNvSpPr/>
            <p:nvPr userDrawn="1"/>
          </p:nvSpPr>
          <p:spPr>
            <a:xfrm rot="5400000">
              <a:off x="10149176" y="4599979"/>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Parallelogram 69">
              <a:extLst>
                <a:ext uri="{FF2B5EF4-FFF2-40B4-BE49-F238E27FC236}">
                  <a16:creationId xmlns:a16="http://schemas.microsoft.com/office/drawing/2014/main" id="{40FAC0DB-3631-4F2E-B636-EBA2C3DC7CFB}"/>
                </a:ext>
              </a:extLst>
            </p:cNvPr>
            <p:cNvSpPr/>
            <p:nvPr userDrawn="1"/>
          </p:nvSpPr>
          <p:spPr>
            <a:xfrm rot="5400000">
              <a:off x="10224606" y="4556546"/>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Parallelogram 70">
              <a:extLst>
                <a:ext uri="{FF2B5EF4-FFF2-40B4-BE49-F238E27FC236}">
                  <a16:creationId xmlns:a16="http://schemas.microsoft.com/office/drawing/2014/main" id="{FCA37109-7511-419A-AC78-C33D8E4CDBBE}"/>
                </a:ext>
              </a:extLst>
            </p:cNvPr>
            <p:cNvSpPr/>
            <p:nvPr userDrawn="1"/>
          </p:nvSpPr>
          <p:spPr>
            <a:xfrm rot="5400000">
              <a:off x="10285346" y="469851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Parallelogram 71">
              <a:extLst>
                <a:ext uri="{FF2B5EF4-FFF2-40B4-BE49-F238E27FC236}">
                  <a16:creationId xmlns:a16="http://schemas.microsoft.com/office/drawing/2014/main" id="{9D10A2ED-C239-4014-AD50-5ED16F42114E}"/>
                </a:ext>
              </a:extLst>
            </p:cNvPr>
            <p:cNvSpPr/>
            <p:nvPr userDrawn="1"/>
          </p:nvSpPr>
          <p:spPr>
            <a:xfrm rot="5400000">
              <a:off x="10367209" y="465219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3" name="Delvis cirkel 72">
            <a:extLst>
              <a:ext uri="{FF2B5EF4-FFF2-40B4-BE49-F238E27FC236}">
                <a16:creationId xmlns:a16="http://schemas.microsoft.com/office/drawing/2014/main" id="{3B8C5E55-F1AC-4624-999D-8C4B17EC621B}"/>
              </a:ext>
            </a:extLst>
          </p:cNvPr>
          <p:cNvSpPr>
            <a:spLocks noChangeAspect="1"/>
          </p:cNvSpPr>
          <p:nvPr userDrawn="1"/>
        </p:nvSpPr>
        <p:spPr>
          <a:xfrm>
            <a:off x="8684118" y="4675215"/>
            <a:ext cx="2964634" cy="818963"/>
          </a:xfrm>
          <a:prstGeom prst="pie">
            <a:avLst>
              <a:gd name="adj1" fmla="val 592718"/>
              <a:gd name="adj2" fmla="val 193923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42" name="Gruppe 41">
            <a:extLst>
              <a:ext uri="{FF2B5EF4-FFF2-40B4-BE49-F238E27FC236}">
                <a16:creationId xmlns:a16="http://schemas.microsoft.com/office/drawing/2014/main" id="{1843FFFA-85CB-4C97-9043-471F2305EAFB}"/>
              </a:ext>
            </a:extLst>
          </p:cNvPr>
          <p:cNvGrpSpPr>
            <a:grpSpLocks noChangeAspect="1"/>
          </p:cNvGrpSpPr>
          <p:nvPr userDrawn="1"/>
        </p:nvGrpSpPr>
        <p:grpSpPr>
          <a:xfrm>
            <a:off x="3802882" y="1668692"/>
            <a:ext cx="1976271" cy="1224000"/>
            <a:chOff x="3499072" y="1895117"/>
            <a:chExt cx="1750789" cy="1084349"/>
          </a:xfrm>
        </p:grpSpPr>
        <p:sp>
          <p:nvSpPr>
            <p:cNvPr id="43" name="Ellipse 42">
              <a:extLst>
                <a:ext uri="{FF2B5EF4-FFF2-40B4-BE49-F238E27FC236}">
                  <a16:creationId xmlns:a16="http://schemas.microsoft.com/office/drawing/2014/main" id="{A0161158-DE8F-49F1-9D2E-49C1806F4A3A}"/>
                </a:ext>
              </a:extLst>
            </p:cNvPr>
            <p:cNvSpPr/>
            <p:nvPr/>
          </p:nvSpPr>
          <p:spPr>
            <a:xfrm>
              <a:off x="3506786" y="2550841"/>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ektangel 43">
              <a:extLst>
                <a:ext uri="{FF2B5EF4-FFF2-40B4-BE49-F238E27FC236}">
                  <a16:creationId xmlns:a16="http://schemas.microsoft.com/office/drawing/2014/main" id="{F9FE7780-2005-4DF3-9E83-3F2B82FBDC9A}"/>
                </a:ext>
              </a:extLst>
            </p:cNvPr>
            <p:cNvSpPr/>
            <p:nvPr/>
          </p:nvSpPr>
          <p:spPr>
            <a:xfrm>
              <a:off x="3506786" y="2550841"/>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Ellipse 44">
              <a:extLst>
                <a:ext uri="{FF2B5EF4-FFF2-40B4-BE49-F238E27FC236}">
                  <a16:creationId xmlns:a16="http://schemas.microsoft.com/office/drawing/2014/main" id="{16EA7011-2C67-4848-B2E0-93FB6961EFB4}"/>
                </a:ext>
              </a:extLst>
            </p:cNvPr>
            <p:cNvSpPr/>
            <p:nvPr/>
          </p:nvSpPr>
          <p:spPr>
            <a:xfrm>
              <a:off x="3506786" y="2340605"/>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Rektangel 45">
              <a:extLst>
                <a:ext uri="{FF2B5EF4-FFF2-40B4-BE49-F238E27FC236}">
                  <a16:creationId xmlns:a16="http://schemas.microsoft.com/office/drawing/2014/main" id="{2A1DBFD8-F463-4E02-A9FE-326D6DE636A0}"/>
                </a:ext>
              </a:extLst>
            </p:cNvPr>
            <p:cNvSpPr/>
            <p:nvPr/>
          </p:nvSpPr>
          <p:spPr>
            <a:xfrm>
              <a:off x="4378849" y="1938338"/>
              <a:ext cx="18000" cy="632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Delvis cirkel 46">
              <a:extLst>
                <a:ext uri="{FF2B5EF4-FFF2-40B4-BE49-F238E27FC236}">
                  <a16:creationId xmlns:a16="http://schemas.microsoft.com/office/drawing/2014/main" id="{8702EFE5-2212-4373-97F4-647AF63FD7CF}"/>
                </a:ext>
              </a:extLst>
            </p:cNvPr>
            <p:cNvSpPr/>
            <p:nvPr/>
          </p:nvSpPr>
          <p:spPr>
            <a:xfrm>
              <a:off x="3499072" y="2347690"/>
              <a:ext cx="1743076" cy="428625"/>
            </a:xfrm>
            <a:prstGeom prst="pie">
              <a:avLst>
                <a:gd name="adj1" fmla="val 395265"/>
                <a:gd name="adj2" fmla="val 2113435"/>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8" name="Bølge 47">
              <a:extLst>
                <a:ext uri="{FF2B5EF4-FFF2-40B4-BE49-F238E27FC236}">
                  <a16:creationId xmlns:a16="http://schemas.microsoft.com/office/drawing/2014/main" id="{FA7A01CC-1063-4610-8D56-EAD07EA7E062}"/>
                </a:ext>
              </a:extLst>
            </p:cNvPr>
            <p:cNvSpPr/>
            <p:nvPr/>
          </p:nvSpPr>
          <p:spPr>
            <a:xfrm>
              <a:off x="4396849" y="1937545"/>
              <a:ext cx="302151" cy="272256"/>
            </a:xfrm>
            <a:prstGeom prst="wave">
              <a:avLst>
                <a:gd name="adj1" fmla="val 5503"/>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Ellipse 48">
              <a:extLst>
                <a:ext uri="{FF2B5EF4-FFF2-40B4-BE49-F238E27FC236}">
                  <a16:creationId xmlns:a16="http://schemas.microsoft.com/office/drawing/2014/main" id="{1B207C00-C058-4194-AE36-4C026B641127}"/>
                </a:ext>
              </a:extLst>
            </p:cNvPr>
            <p:cNvSpPr>
              <a:spLocks noChangeAspect="1"/>
            </p:cNvSpPr>
            <p:nvPr/>
          </p:nvSpPr>
          <p:spPr>
            <a:xfrm>
              <a:off x="4351849" y="1895117"/>
              <a:ext cx="72000" cy="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4" name="Rektangel 73">
            <a:extLst>
              <a:ext uri="{FF2B5EF4-FFF2-40B4-BE49-F238E27FC236}">
                <a16:creationId xmlns:a16="http://schemas.microsoft.com/office/drawing/2014/main" id="{0A3DDEDC-7AC8-4995-9C89-AF14071F0B0E}"/>
              </a:ext>
            </a:extLst>
          </p:cNvPr>
          <p:cNvSpPr/>
          <p:nvPr userDrawn="1"/>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5" name="Ligebenet trekant 74">
            <a:extLst>
              <a:ext uri="{FF2B5EF4-FFF2-40B4-BE49-F238E27FC236}">
                <a16:creationId xmlns:a16="http://schemas.microsoft.com/office/drawing/2014/main" id="{1E7F9902-96BD-4109-A383-93C0021853AC}"/>
              </a:ext>
            </a:extLst>
          </p:cNvPr>
          <p:cNvSpPr/>
          <p:nvPr userDrawn="1"/>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Pladsholder til tekst 2">
            <a:extLst>
              <a:ext uri="{FF2B5EF4-FFF2-40B4-BE49-F238E27FC236}">
                <a16:creationId xmlns:a16="http://schemas.microsoft.com/office/drawing/2014/main" id="{874054DA-6037-4BE2-B2B5-218E61E2BF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418009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oces -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 name="Rektangel 6">
            <a:extLst>
              <a:ext uri="{FF2B5EF4-FFF2-40B4-BE49-F238E27FC236}">
                <a16:creationId xmlns:a16="http://schemas.microsoft.com/office/drawing/2014/main" id="{16F04D43-F3B9-4272-8237-8102477F6CA0}"/>
              </a:ext>
            </a:extLst>
          </p:cNvPr>
          <p:cNvSpPr/>
          <p:nvPr/>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9" name="Ligebenet trekant 8">
            <a:extLst>
              <a:ext uri="{FF2B5EF4-FFF2-40B4-BE49-F238E27FC236}">
                <a16:creationId xmlns:a16="http://schemas.microsoft.com/office/drawing/2014/main" id="{10DBBEDE-6C73-48DA-B529-46B704B198FF}"/>
              </a:ext>
            </a:extLst>
          </p:cNvPr>
          <p:cNvSpPr/>
          <p:nvPr/>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0" name="Gruppe 9">
            <a:extLst>
              <a:ext uri="{FF2B5EF4-FFF2-40B4-BE49-F238E27FC236}">
                <a16:creationId xmlns:a16="http://schemas.microsoft.com/office/drawing/2014/main" id="{DF97EFDD-256A-492D-A344-3559A1D53BF7}"/>
              </a:ext>
            </a:extLst>
          </p:cNvPr>
          <p:cNvGrpSpPr>
            <a:grpSpLocks noChangeAspect="1"/>
          </p:cNvGrpSpPr>
          <p:nvPr userDrawn="1"/>
        </p:nvGrpSpPr>
        <p:grpSpPr>
          <a:xfrm>
            <a:off x="4266252" y="1683336"/>
            <a:ext cx="7192219" cy="4284000"/>
            <a:chOff x="3990198" y="1516017"/>
            <a:chExt cx="7471106" cy="4450117"/>
          </a:xfrm>
        </p:grpSpPr>
        <p:grpSp>
          <p:nvGrpSpPr>
            <p:cNvPr id="11" name="Gruppe 10">
              <a:extLst>
                <a:ext uri="{FF2B5EF4-FFF2-40B4-BE49-F238E27FC236}">
                  <a16:creationId xmlns:a16="http://schemas.microsoft.com/office/drawing/2014/main" id="{E51787F0-0216-4DB6-ACB8-116CBE47435B}"/>
                </a:ext>
              </a:extLst>
            </p:cNvPr>
            <p:cNvGrpSpPr>
              <a:grpSpLocks noChangeAspect="1"/>
            </p:cNvGrpSpPr>
            <p:nvPr/>
          </p:nvGrpSpPr>
          <p:grpSpPr>
            <a:xfrm>
              <a:off x="3990198" y="2183284"/>
              <a:ext cx="7471106" cy="3782850"/>
              <a:chOff x="4492716" y="3334701"/>
              <a:chExt cx="5145595" cy="2605373"/>
            </a:xfrm>
          </p:grpSpPr>
          <p:sp>
            <p:nvSpPr>
              <p:cNvPr id="16" name="Parallelogram 15">
                <a:extLst>
                  <a:ext uri="{FF2B5EF4-FFF2-40B4-BE49-F238E27FC236}">
                    <a16:creationId xmlns:a16="http://schemas.microsoft.com/office/drawing/2014/main" id="{86C095BB-2D1A-4131-A91D-F3223E4302A5}"/>
                  </a:ext>
                </a:extLst>
              </p:cNvPr>
              <p:cNvSpPr/>
              <p:nvPr/>
            </p:nvSpPr>
            <p:spPr>
              <a:xfrm rot="5400000" flipV="1">
                <a:off x="7251884" y="3195686"/>
                <a:ext cx="1878615" cy="2894238"/>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 name="Gruppe 16">
                <a:extLst>
                  <a:ext uri="{FF2B5EF4-FFF2-40B4-BE49-F238E27FC236}">
                    <a16:creationId xmlns:a16="http://schemas.microsoft.com/office/drawing/2014/main" id="{9C716927-5CAC-49A3-8E44-699BC79B3396}"/>
                  </a:ext>
                </a:extLst>
              </p:cNvPr>
              <p:cNvGrpSpPr/>
              <p:nvPr/>
            </p:nvGrpSpPr>
            <p:grpSpPr>
              <a:xfrm>
                <a:off x="7380466" y="3334701"/>
                <a:ext cx="2257844" cy="1253419"/>
                <a:chOff x="5867465" y="3140257"/>
                <a:chExt cx="2257844" cy="1253419"/>
              </a:xfrm>
            </p:grpSpPr>
            <p:sp>
              <p:nvSpPr>
                <p:cNvPr id="39" name="Rektangel 38">
                  <a:extLst>
                    <a:ext uri="{FF2B5EF4-FFF2-40B4-BE49-F238E27FC236}">
                      <a16:creationId xmlns:a16="http://schemas.microsoft.com/office/drawing/2014/main" id="{36AE33A6-655B-4B89-95FA-EAFCDE0CD833}"/>
                    </a:ext>
                  </a:extLst>
                </p:cNvPr>
                <p:cNvSpPr/>
                <p:nvPr/>
              </p:nvSpPr>
              <p:spPr>
                <a:xfrm>
                  <a:off x="6210299" y="3420500"/>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Parallelogram 39">
                  <a:extLst>
                    <a:ext uri="{FF2B5EF4-FFF2-40B4-BE49-F238E27FC236}">
                      <a16:creationId xmlns:a16="http://schemas.microsoft.com/office/drawing/2014/main" id="{C6375358-FEB5-4264-BD9C-51110EB689FD}"/>
                    </a:ext>
                  </a:extLst>
                </p:cNvPr>
                <p:cNvSpPr/>
                <p:nvPr/>
              </p:nvSpPr>
              <p:spPr>
                <a:xfrm rot="16200000" flipH="1" flipV="1">
                  <a:off x="724461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Parallelogram 40">
                  <a:extLst>
                    <a:ext uri="{FF2B5EF4-FFF2-40B4-BE49-F238E27FC236}">
                      <a16:creationId xmlns:a16="http://schemas.microsoft.com/office/drawing/2014/main" id="{2691FE01-8237-49F6-8796-02AC054E4459}"/>
                    </a:ext>
                  </a:extLst>
                </p:cNvPr>
                <p:cNvSpPr/>
                <p:nvPr/>
              </p:nvSpPr>
              <p:spPr>
                <a:xfrm rot="5400000" flipV="1">
                  <a:off x="611634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 name="Parallelogram 41">
                  <a:extLst>
                    <a:ext uri="{FF2B5EF4-FFF2-40B4-BE49-F238E27FC236}">
                      <a16:creationId xmlns:a16="http://schemas.microsoft.com/office/drawing/2014/main" id="{85119C47-157F-4EE0-AF71-205446C00CAB}"/>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Parallelogram 42">
                  <a:extLst>
                    <a:ext uri="{FF2B5EF4-FFF2-40B4-BE49-F238E27FC236}">
                      <a16:creationId xmlns:a16="http://schemas.microsoft.com/office/drawing/2014/main" id="{550D8EF9-9842-4D2A-A303-82B16F3EA960}"/>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Parallelogram 43">
                  <a:extLst>
                    <a:ext uri="{FF2B5EF4-FFF2-40B4-BE49-F238E27FC236}">
                      <a16:creationId xmlns:a16="http://schemas.microsoft.com/office/drawing/2014/main" id="{454AEDEE-6131-4C45-BFD3-071C7F7AB543}"/>
                    </a:ext>
                  </a:extLst>
                </p:cNvPr>
                <p:cNvSpPr/>
                <p:nvPr/>
              </p:nvSpPr>
              <p:spPr>
                <a:xfrm rot="16200000">
                  <a:off x="6113101"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Parallelogram 44">
                  <a:extLst>
                    <a:ext uri="{FF2B5EF4-FFF2-40B4-BE49-F238E27FC236}">
                      <a16:creationId xmlns:a16="http://schemas.microsoft.com/office/drawing/2014/main" id="{815C821E-32C1-407F-A637-E994B373CA04}"/>
                    </a:ext>
                  </a:extLst>
                </p:cNvPr>
                <p:cNvSpPr/>
                <p:nvPr/>
              </p:nvSpPr>
              <p:spPr>
                <a:xfrm rot="5400000" flipV="1">
                  <a:off x="7241912" y="3260711"/>
                  <a:ext cx="635058" cy="1131737"/>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 name="Parallelogram 17">
                <a:extLst>
                  <a:ext uri="{FF2B5EF4-FFF2-40B4-BE49-F238E27FC236}">
                    <a16:creationId xmlns:a16="http://schemas.microsoft.com/office/drawing/2014/main" id="{117C1068-6BF3-4C01-A56C-7A7D7A41FA36}"/>
                  </a:ext>
                </a:extLst>
              </p:cNvPr>
              <p:cNvSpPr/>
              <p:nvPr/>
            </p:nvSpPr>
            <p:spPr>
              <a:xfrm rot="1067907">
                <a:off x="7096348" y="4114698"/>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9" name="Gruppe 18">
                <a:extLst>
                  <a:ext uri="{FF2B5EF4-FFF2-40B4-BE49-F238E27FC236}">
                    <a16:creationId xmlns:a16="http://schemas.microsoft.com/office/drawing/2014/main" id="{40102214-B33B-4563-B54A-54579DBC34B0}"/>
                  </a:ext>
                </a:extLst>
              </p:cNvPr>
              <p:cNvGrpSpPr/>
              <p:nvPr/>
            </p:nvGrpSpPr>
            <p:grpSpPr>
              <a:xfrm>
                <a:off x="5939074" y="4008841"/>
                <a:ext cx="2254600" cy="1256663"/>
                <a:chOff x="5870709" y="3137013"/>
                <a:chExt cx="2254600" cy="1256663"/>
              </a:xfrm>
            </p:grpSpPr>
            <p:sp>
              <p:nvSpPr>
                <p:cNvPr id="32" name="Rektangel 31">
                  <a:extLst>
                    <a:ext uri="{FF2B5EF4-FFF2-40B4-BE49-F238E27FC236}">
                      <a16:creationId xmlns:a16="http://schemas.microsoft.com/office/drawing/2014/main" id="{BF5C0EA3-7124-4257-B290-11FD2C40ECD8}"/>
                    </a:ext>
                  </a:extLst>
                </p:cNvPr>
                <p:cNvSpPr/>
                <p:nvPr/>
              </p:nvSpPr>
              <p:spPr>
                <a:xfrm>
                  <a:off x="6207055" y="3414012"/>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Parallelogram 32">
                  <a:extLst>
                    <a:ext uri="{FF2B5EF4-FFF2-40B4-BE49-F238E27FC236}">
                      <a16:creationId xmlns:a16="http://schemas.microsoft.com/office/drawing/2014/main" id="{9306F96C-3E52-4B3F-830E-388AB3E2CAA0}"/>
                    </a:ext>
                  </a:extLst>
                </p:cNvPr>
                <p:cNvSpPr/>
                <p:nvPr/>
              </p:nvSpPr>
              <p:spPr>
                <a:xfrm rot="16200000" flipH="1" flipV="1">
                  <a:off x="7242452" y="289760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Parallelogram 33">
                  <a:extLst>
                    <a:ext uri="{FF2B5EF4-FFF2-40B4-BE49-F238E27FC236}">
                      <a16:creationId xmlns:a16="http://schemas.microsoft.com/office/drawing/2014/main" id="{B10EF3BC-BEEA-4D72-9BEC-489A5B398A13}"/>
                    </a:ext>
                  </a:extLst>
                </p:cNvPr>
                <p:cNvSpPr/>
                <p:nvPr/>
              </p:nvSpPr>
              <p:spPr>
                <a:xfrm rot="5400000" flipV="1">
                  <a:off x="6116345" y="289137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Parallelogram 34">
                  <a:extLst>
                    <a:ext uri="{FF2B5EF4-FFF2-40B4-BE49-F238E27FC236}">
                      <a16:creationId xmlns:a16="http://schemas.microsoft.com/office/drawing/2014/main" id="{9A341374-7988-43A3-A230-ED6DCDBA86D4}"/>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arallelogram 35">
                  <a:extLst>
                    <a:ext uri="{FF2B5EF4-FFF2-40B4-BE49-F238E27FC236}">
                      <a16:creationId xmlns:a16="http://schemas.microsoft.com/office/drawing/2014/main" id="{AA25B443-3BC6-44C5-8E8F-00C0F20B13E2}"/>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Parallelogram 36">
                  <a:extLst>
                    <a:ext uri="{FF2B5EF4-FFF2-40B4-BE49-F238E27FC236}">
                      <a16:creationId xmlns:a16="http://schemas.microsoft.com/office/drawing/2014/main" id="{857606BA-1844-413F-9D17-077A753FF375}"/>
                    </a:ext>
                  </a:extLst>
                </p:cNvPr>
                <p:cNvSpPr/>
                <p:nvPr/>
              </p:nvSpPr>
              <p:spPr>
                <a:xfrm rot="16200000">
                  <a:off x="6119589"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Parallelogram 37">
                  <a:extLst>
                    <a:ext uri="{FF2B5EF4-FFF2-40B4-BE49-F238E27FC236}">
                      <a16:creationId xmlns:a16="http://schemas.microsoft.com/office/drawing/2014/main" id="{F7B2353B-3636-44A6-B44F-ACF8229C18C6}"/>
                    </a:ext>
                  </a:extLst>
                </p:cNvPr>
                <p:cNvSpPr/>
                <p:nvPr/>
              </p:nvSpPr>
              <p:spPr>
                <a:xfrm rot="5400000" flipV="1">
                  <a:off x="7242049" y="3258569"/>
                  <a:ext cx="635058" cy="1131462"/>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0" name="Parallelogram 19">
                <a:extLst>
                  <a:ext uri="{FF2B5EF4-FFF2-40B4-BE49-F238E27FC236}">
                    <a16:creationId xmlns:a16="http://schemas.microsoft.com/office/drawing/2014/main" id="{9FBE41A7-9022-4F8D-A8BB-7889908F6620}"/>
                  </a:ext>
                </a:extLst>
              </p:cNvPr>
              <p:cNvSpPr/>
              <p:nvPr/>
            </p:nvSpPr>
            <p:spPr>
              <a:xfrm rot="1067907">
                <a:off x="5651712" y="4790684"/>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Parallelogram 20">
                <a:extLst>
                  <a:ext uri="{FF2B5EF4-FFF2-40B4-BE49-F238E27FC236}">
                    <a16:creationId xmlns:a16="http://schemas.microsoft.com/office/drawing/2014/main" id="{1F017EAA-2E3B-4AC1-BA3E-4AE8B5895F35}"/>
                  </a:ext>
                </a:extLst>
              </p:cNvPr>
              <p:cNvSpPr/>
              <p:nvPr/>
            </p:nvSpPr>
            <p:spPr>
              <a:xfrm rot="1067907">
                <a:off x="5642152" y="450747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uppe 21">
                <a:extLst>
                  <a:ext uri="{FF2B5EF4-FFF2-40B4-BE49-F238E27FC236}">
                    <a16:creationId xmlns:a16="http://schemas.microsoft.com/office/drawing/2014/main" id="{76B82BAD-1559-4645-9B37-A3148B803EAF}"/>
                  </a:ext>
                </a:extLst>
              </p:cNvPr>
              <p:cNvGrpSpPr>
                <a:grpSpLocks noChangeAspect="1"/>
              </p:cNvGrpSpPr>
              <p:nvPr/>
            </p:nvGrpSpPr>
            <p:grpSpPr>
              <a:xfrm>
                <a:off x="4492716" y="4689641"/>
                <a:ext cx="2251356" cy="1250433"/>
                <a:chOff x="5888242" y="4060866"/>
                <a:chExt cx="2251356" cy="1250433"/>
              </a:xfrm>
            </p:grpSpPr>
            <p:sp>
              <p:nvSpPr>
                <p:cNvPr id="25" name="Rektangel 24">
                  <a:extLst>
                    <a:ext uri="{FF2B5EF4-FFF2-40B4-BE49-F238E27FC236}">
                      <a16:creationId xmlns:a16="http://schemas.microsoft.com/office/drawing/2014/main" id="{EB3A27D6-8D66-4D36-B646-5A54A88BF75B}"/>
                    </a:ext>
                  </a:extLst>
                </p:cNvPr>
                <p:cNvSpPr/>
                <p:nvPr/>
              </p:nvSpPr>
              <p:spPr>
                <a:xfrm>
                  <a:off x="6224588" y="4338123"/>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Parallelogram 25">
                  <a:extLst>
                    <a:ext uri="{FF2B5EF4-FFF2-40B4-BE49-F238E27FC236}">
                      <a16:creationId xmlns:a16="http://schemas.microsoft.com/office/drawing/2014/main" id="{91C5F5C8-CE25-4F44-A406-B0D36D74AFB2}"/>
                    </a:ext>
                  </a:extLst>
                </p:cNvPr>
                <p:cNvSpPr/>
                <p:nvPr/>
              </p:nvSpPr>
              <p:spPr>
                <a:xfrm rot="16200000" flipH="1" flipV="1">
                  <a:off x="7258904" y="3815230"/>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Parallelogram 26">
                  <a:extLst>
                    <a:ext uri="{FF2B5EF4-FFF2-40B4-BE49-F238E27FC236}">
                      <a16:creationId xmlns:a16="http://schemas.microsoft.com/office/drawing/2014/main" id="{EE806253-C0B9-473D-B19D-7611D62D3729}"/>
                    </a:ext>
                  </a:extLst>
                </p:cNvPr>
                <p:cNvSpPr/>
                <p:nvPr/>
              </p:nvSpPr>
              <p:spPr>
                <a:xfrm rot="5400000" flipV="1">
                  <a:off x="6133878" y="3815488"/>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arallelogram 27">
                  <a:extLst>
                    <a:ext uri="{FF2B5EF4-FFF2-40B4-BE49-F238E27FC236}">
                      <a16:creationId xmlns:a16="http://schemas.microsoft.com/office/drawing/2014/main" id="{851BD3F4-6DAD-4180-9281-812D2C513905}"/>
                    </a:ext>
                  </a:extLst>
                </p:cNvPr>
                <p:cNvSpPr/>
                <p:nvPr/>
              </p:nvSpPr>
              <p:spPr>
                <a:xfrm rot="16200000">
                  <a:off x="6133878"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Parallelogram 28">
                  <a:extLst>
                    <a:ext uri="{FF2B5EF4-FFF2-40B4-BE49-F238E27FC236}">
                      <a16:creationId xmlns:a16="http://schemas.microsoft.com/office/drawing/2014/main" id="{BCA2B517-C08E-47F6-8467-A6C576D57F1D}"/>
                    </a:ext>
                  </a:extLst>
                </p:cNvPr>
                <p:cNvSpPr/>
                <p:nvPr/>
              </p:nvSpPr>
              <p:spPr>
                <a:xfrm rot="5400000" flipV="1">
                  <a:off x="7258904"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arallelogram 29">
                  <a:extLst>
                    <a:ext uri="{FF2B5EF4-FFF2-40B4-BE49-F238E27FC236}">
                      <a16:creationId xmlns:a16="http://schemas.microsoft.com/office/drawing/2014/main" id="{D1E060C8-997B-48C3-ABFE-DF3189153CCA}"/>
                    </a:ext>
                  </a:extLst>
                </p:cNvPr>
                <p:cNvSpPr/>
                <p:nvPr/>
              </p:nvSpPr>
              <p:spPr>
                <a:xfrm rot="16200000">
                  <a:off x="6133878"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Parallelogram 30">
                  <a:extLst>
                    <a:ext uri="{FF2B5EF4-FFF2-40B4-BE49-F238E27FC236}">
                      <a16:creationId xmlns:a16="http://schemas.microsoft.com/office/drawing/2014/main" id="{23E2FC97-A4E0-437A-86C9-1EE4CD64C2D4}"/>
                    </a:ext>
                  </a:extLst>
                </p:cNvPr>
                <p:cNvSpPr/>
                <p:nvPr/>
              </p:nvSpPr>
              <p:spPr>
                <a:xfrm rot="5400000" flipV="1">
                  <a:off x="7258904"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3" name="Parallelogram 22">
                <a:extLst>
                  <a:ext uri="{FF2B5EF4-FFF2-40B4-BE49-F238E27FC236}">
                    <a16:creationId xmlns:a16="http://schemas.microsoft.com/office/drawing/2014/main" id="{10C5F8FB-204F-4AA6-A3A6-8171232020CC}"/>
                  </a:ext>
                </a:extLst>
              </p:cNvPr>
              <p:cNvSpPr/>
              <p:nvPr/>
            </p:nvSpPr>
            <p:spPr>
              <a:xfrm rot="1067907">
                <a:off x="7089560" y="383264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Ligebenet trekant 23">
                <a:extLst>
                  <a:ext uri="{FF2B5EF4-FFF2-40B4-BE49-F238E27FC236}">
                    <a16:creationId xmlns:a16="http://schemas.microsoft.com/office/drawing/2014/main" id="{7308D29B-C1FD-46B7-8C42-D81CD503FF9D}"/>
                  </a:ext>
                </a:extLst>
              </p:cNvPr>
              <p:cNvSpPr/>
              <p:nvPr/>
            </p:nvSpPr>
            <p:spPr>
              <a:xfrm rot="20580000">
                <a:off x="8542487" y="3483571"/>
                <a:ext cx="912731" cy="452829"/>
              </a:xfrm>
              <a:prstGeom prst="triangle">
                <a:avLst>
                  <a:gd name="adj" fmla="val 967"/>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13" name="Rektangel 12">
              <a:extLst>
                <a:ext uri="{FF2B5EF4-FFF2-40B4-BE49-F238E27FC236}">
                  <a16:creationId xmlns:a16="http://schemas.microsoft.com/office/drawing/2014/main" id="{34005773-0874-4920-90CC-11A523538F11}"/>
                </a:ext>
              </a:extLst>
            </p:cNvPr>
            <p:cNvSpPr/>
            <p:nvPr/>
          </p:nvSpPr>
          <p:spPr>
            <a:xfrm>
              <a:off x="9808568" y="1585892"/>
              <a:ext cx="29100" cy="1022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Bølge 13">
              <a:extLst>
                <a:ext uri="{FF2B5EF4-FFF2-40B4-BE49-F238E27FC236}">
                  <a16:creationId xmlns:a16="http://schemas.microsoft.com/office/drawing/2014/main" id="{3D085299-3950-4433-BD09-5050FE741403}"/>
                </a:ext>
              </a:extLst>
            </p:cNvPr>
            <p:cNvSpPr/>
            <p:nvPr/>
          </p:nvSpPr>
          <p:spPr>
            <a:xfrm>
              <a:off x="9837669" y="1584610"/>
              <a:ext cx="488484" cy="440154"/>
            </a:xfrm>
            <a:prstGeom prst="wave">
              <a:avLst>
                <a:gd name="adj1" fmla="val 5503"/>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6452B657-8F2F-49DE-983A-2B919F463CE4}"/>
                </a:ext>
              </a:extLst>
            </p:cNvPr>
            <p:cNvSpPr>
              <a:spLocks noChangeAspect="1"/>
            </p:cNvSpPr>
            <p:nvPr/>
          </p:nvSpPr>
          <p:spPr>
            <a:xfrm>
              <a:off x="9764918" y="1516017"/>
              <a:ext cx="116402" cy="116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AF9E833-3A38-4EBC-87C9-B3D0073E65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849032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18381441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07481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A7AF2411-6933-4B16-9F70-E57A40519B4E}" type="datetimeFigureOut">
              <a:rPr lang="da-DK" smtClean="0"/>
              <a:t>13-11-2024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964354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7AF2411-6933-4B16-9F70-E57A40519B4E}" type="datetimeFigureOut">
              <a:rPr lang="da-DK" smtClean="0"/>
              <a:t>13-11-2024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3871330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A7AF2411-6933-4B16-9F70-E57A40519B4E}" type="datetimeFigureOut">
              <a:rPr lang="da-DK" smtClean="0"/>
              <a:t>13-11-2024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37194513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A7AF2411-6933-4B16-9F70-E57A40519B4E}" type="datetimeFigureOut">
              <a:rPr lang="da-DK" smtClean="0"/>
              <a:t>13-11-2024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1843781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A7AF2411-6933-4B16-9F70-E57A40519B4E}" type="datetimeFigureOut">
              <a:rPr lang="da-DK" smtClean="0"/>
              <a:t>13-11-2024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23244357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A7AF2411-6933-4B16-9F70-E57A40519B4E}" type="datetimeFigureOut">
              <a:rPr lang="da-DK" smtClean="0"/>
              <a:t>13-11-2024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1644593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F2411-6933-4B16-9F70-E57A40519B4E}" type="datetimeFigureOut">
              <a:rPr lang="da-DK" smtClean="0"/>
              <a:t>13-11-2024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4167900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A7AF2411-6933-4B16-9F70-E57A40519B4E}" type="datetimeFigureOut">
              <a:rPr lang="da-DK" smtClean="0"/>
              <a:t>13-11-2024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3058753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A7AF2411-6933-4B16-9F70-E57A40519B4E}" type="datetimeFigureOut">
              <a:rPr lang="da-DK" smtClean="0"/>
              <a:t>13-11-2024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1863869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7AF2411-6933-4B16-9F70-E57A40519B4E}" type="datetimeFigureOut">
              <a:rPr lang="da-DK" smtClean="0"/>
              <a:t>13-11-2024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39969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7AF2411-6933-4B16-9F70-E57A40519B4E}" type="datetimeFigureOut">
              <a:rPr lang="da-DK" smtClean="0"/>
              <a:t>13-11-2024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A052CBF-B691-4E38-9F71-1C325336DC5D}" type="slidenum">
              <a:rPr lang="da-DK" smtClean="0"/>
              <a:t>‹nr.›</a:t>
            </a:fld>
            <a:endParaRPr lang="da-DK"/>
          </a:p>
        </p:txBody>
      </p:sp>
    </p:spTree>
    <p:extLst>
      <p:ext uri="{BB962C8B-B14F-4D97-AF65-F5344CB8AC3E}">
        <p14:creationId xmlns:p14="http://schemas.microsoft.com/office/powerpoint/2010/main" val="16061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2382F8BB-A165-423C-80EE-2C0E0EDE406D}" type="datetimeFigureOut">
              <a:rPr lang="da-DK" smtClean="0"/>
              <a:t>13-11-2024</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oleObject" Target="../embeddings/oleObject7.bin"/><Relationship Id="rId5" Type="http://schemas.openxmlformats.org/officeDocument/2006/relationships/slideLayout" Target="../slideLayouts/slideLayout25.xml"/><Relationship Id="rId10" Type="http://schemas.openxmlformats.org/officeDocument/2006/relationships/tags" Target="../tags/tag7.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slideLayout" Target="../slideLayouts/slideLayout31.xml"/><Relationship Id="rId7" Type="http://schemas.openxmlformats.org/officeDocument/2006/relationships/tags" Target="../tags/tag1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36.xml"/><Relationship Id="rId7" Type="http://schemas.openxmlformats.org/officeDocument/2006/relationships/tags" Target="../tags/tag2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9.png"/><Relationship Id="rId5" Type="http://schemas.openxmlformats.org/officeDocument/2006/relationships/slideLayout" Target="../slideLayouts/slideLayout43.xml"/><Relationship Id="rId10" Type="http://schemas.openxmlformats.org/officeDocument/2006/relationships/theme" Target="../theme/theme6.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slideLayout" Target="../slideLayouts/slideLayout50.xml"/><Relationship Id="rId7"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2.png"/><Relationship Id="rId5" Type="http://schemas.openxmlformats.org/officeDocument/2006/relationships/slideLayout" Target="../slideLayouts/slideLayout52.xml"/><Relationship Id="rId10" Type="http://schemas.openxmlformats.org/officeDocument/2006/relationships/image" Target="../media/image1.emf"/><Relationship Id="rId4" Type="http://schemas.openxmlformats.org/officeDocument/2006/relationships/slideLayout" Target="../slideLayouts/slideLayout51.xml"/><Relationship Id="rId9" Type="http://schemas.openxmlformats.org/officeDocument/2006/relationships/oleObject" Target="../embeddings/oleObject28.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ags" Target="../tags/tag35.xml"/><Relationship Id="rId3" Type="http://schemas.openxmlformats.org/officeDocument/2006/relationships/slideLayout" Target="../slideLayouts/slideLayout56.xml"/><Relationship Id="rId21" Type="http://schemas.openxmlformats.org/officeDocument/2006/relationships/image" Target="../media/image12.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1.e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oleObject" Target="../embeddings/oleObject35.bin"/><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3.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F8BB-A165-423C-80EE-2C0E0EDE406D}" type="datetimeFigureOut">
              <a:rPr lang="da-DK" smtClean="0"/>
              <a:t>13-11-2024</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5" imgH="416" progId="TCLayout.ActiveDocument.1">
                  <p:embed/>
                </p:oleObj>
              </mc:Choice>
              <mc:Fallback>
                <p:oleObj name="think-cell Slide" r:id="rId12" imgW="415" imgH="416" progId="TCLayout.ActiveDocument.1">
                  <p:embed/>
                  <p:pic>
                    <p:nvPicPr>
                      <p:cNvPr id="8" name="Objekt 7" hidden="1"/>
                      <p:cNvPicPr/>
                      <p:nvPr/>
                    </p:nvPicPr>
                    <p:blipFill>
                      <a:blip r:embed="rId13"/>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p:nvPicPr>
        <p:blipFill>
          <a:blip r:embed="rId14"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3715173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extLst>
              <p:ext uri="{D42A27DB-BD31-4B8C-83A1-F6EECF244321}">
                <p14:modId xmlns:p14="http://schemas.microsoft.com/office/powerpoint/2010/main" val="440626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8542403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extLst>
              <p:ext uri="{D42A27DB-BD31-4B8C-83A1-F6EECF244321}">
                <p14:modId xmlns:p14="http://schemas.microsoft.com/office/powerpoint/2010/main" val="1991476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25330267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2FDAD23-E9C7-440F-B00D-C83CB4E88A4D}"/>
              </a:ext>
            </a:extLst>
          </p:cNvPr>
          <p:cNvSpPr>
            <a:spLocks noGrp="1"/>
          </p:cNvSpPr>
          <p:nvPr>
            <p:ph type="title"/>
          </p:nvPr>
        </p:nvSpPr>
        <p:spPr>
          <a:xfrm>
            <a:off x="792000" y="828000"/>
            <a:ext cx="7920000" cy="576000"/>
          </a:xfrm>
          <a:prstGeom prst="rect">
            <a:avLst/>
          </a:prstGeom>
        </p:spPr>
        <p:txBody>
          <a:bodyPr vert="horz" lIns="0" tIns="45720" rIns="91440" bIns="4572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E2EDEF2-BB46-40DD-AFF6-22B2B382670C}"/>
              </a:ext>
            </a:extLst>
          </p:cNvPr>
          <p:cNvSpPr>
            <a:spLocks noGrp="1"/>
          </p:cNvSpPr>
          <p:nvPr>
            <p:ph type="body" idx="1"/>
          </p:nvPr>
        </p:nvSpPr>
        <p:spPr>
          <a:xfrm>
            <a:off x="792000" y="1548000"/>
            <a:ext cx="8460000" cy="4320000"/>
          </a:xfrm>
          <a:prstGeom prst="rect">
            <a:avLst/>
          </a:prstGeom>
        </p:spPr>
        <p:txBody>
          <a:bodyPr vert="horz" lIns="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grpSp>
        <p:nvGrpSpPr>
          <p:cNvPr id="11" name="Gruppe 10">
            <a:extLst>
              <a:ext uri="{FF2B5EF4-FFF2-40B4-BE49-F238E27FC236}">
                <a16:creationId xmlns:a16="http://schemas.microsoft.com/office/drawing/2014/main" id="{A8214D11-ED12-40E2-A52D-E122DC326274}"/>
              </a:ext>
            </a:extLst>
          </p:cNvPr>
          <p:cNvGrpSpPr/>
          <p:nvPr/>
        </p:nvGrpSpPr>
        <p:grpSpPr>
          <a:xfrm>
            <a:off x="0" y="5671084"/>
            <a:ext cx="12191999" cy="1186916"/>
            <a:chOff x="0" y="5671084"/>
            <a:chExt cx="12191999" cy="1186916"/>
          </a:xfrm>
        </p:grpSpPr>
        <p:pic>
          <p:nvPicPr>
            <p:cNvPr id="12" name="Billede 11">
              <a:extLst>
                <a:ext uri="{FF2B5EF4-FFF2-40B4-BE49-F238E27FC236}">
                  <a16:creationId xmlns:a16="http://schemas.microsoft.com/office/drawing/2014/main" id="{DDEF4D7A-4FAA-4B1D-B7F8-64005439859B}"/>
                </a:ext>
              </a:extLst>
            </p:cNvPr>
            <p:cNvPicPr>
              <a:picLocks noChangeAspect="1"/>
            </p:cNvPicPr>
            <p:nvPr/>
          </p:nvPicPr>
          <p:blipFill rotWithShape="1">
            <a:blip r:embed="rId11">
              <a:extLst>
                <a:ext uri="{28A0092B-C50C-407E-A947-70E740481C1C}">
                  <a14:useLocalDpi xmlns:a14="http://schemas.microsoft.com/office/drawing/2010/main" val="0"/>
                </a:ext>
              </a:extLst>
            </a:blip>
            <a:srcRect r="33333"/>
            <a:stretch/>
          </p:blipFill>
          <p:spPr>
            <a:xfrm>
              <a:off x="0" y="5671084"/>
              <a:ext cx="6096000" cy="1186916"/>
            </a:xfrm>
            <a:prstGeom prst="rect">
              <a:avLst/>
            </a:prstGeom>
          </p:spPr>
        </p:pic>
        <p:pic>
          <p:nvPicPr>
            <p:cNvPr id="13" name="Billede 12">
              <a:extLst>
                <a:ext uri="{FF2B5EF4-FFF2-40B4-BE49-F238E27FC236}">
                  <a16:creationId xmlns:a16="http://schemas.microsoft.com/office/drawing/2014/main" id="{96DA441C-AAFA-4DCF-BDEB-5E8DF98674AF}"/>
                </a:ext>
              </a:extLst>
            </p:cNvPr>
            <p:cNvPicPr>
              <a:picLocks noChangeAspect="1"/>
            </p:cNvPicPr>
            <p:nvPr/>
          </p:nvPicPr>
          <p:blipFill rotWithShape="1">
            <a:blip r:embed="rId11">
              <a:extLst>
                <a:ext uri="{28A0092B-C50C-407E-A947-70E740481C1C}">
                  <a14:useLocalDpi xmlns:a14="http://schemas.microsoft.com/office/drawing/2010/main" val="0"/>
                </a:ext>
              </a:extLst>
            </a:blip>
            <a:srcRect l="33333"/>
            <a:stretch/>
          </p:blipFill>
          <p:spPr>
            <a:xfrm>
              <a:off x="6095998" y="5671084"/>
              <a:ext cx="6096001" cy="1186916"/>
            </a:xfrm>
            <a:prstGeom prst="rect">
              <a:avLst/>
            </a:prstGeom>
          </p:spPr>
        </p:pic>
      </p:grpSp>
    </p:spTree>
    <p:extLst>
      <p:ext uri="{BB962C8B-B14F-4D97-AF65-F5344CB8AC3E}">
        <p14:creationId xmlns:p14="http://schemas.microsoft.com/office/powerpoint/2010/main" val="113949473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l" defTabSz="514350" rtl="0" eaLnBrk="1" latinLnBrk="0" hangingPunct="1">
        <a:spcBef>
          <a:spcPct val="0"/>
        </a:spcBef>
        <a:buNone/>
        <a:defRPr sz="4000"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da-DK"/>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5" imgH="416" progId="TCLayout.ActiveDocument.1">
                  <p:embed/>
                </p:oleObj>
              </mc:Choice>
              <mc:Fallback>
                <p:oleObj name="think-cell Slide" r:id="rId9" imgW="415" imgH="416" progId="TCLayout.ActiveDocument.1">
                  <p:embed/>
                  <p:pic>
                    <p:nvPicPr>
                      <p:cNvPr id="8" name="Objekt 7" hidden="1"/>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1"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5301637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15" imgH="416" progId="TCLayout.ActiveDocument.1">
                  <p:embed/>
                </p:oleObj>
              </mc:Choice>
              <mc:Fallback>
                <p:oleObj name="think-cell Slide" r:id="rId19" imgW="415" imgH="416" progId="TCLayout.ActiveDocument.1">
                  <p:embed/>
                  <p:pic>
                    <p:nvPicPr>
                      <p:cNvPr id="8" name="Objekt 7" hidden="1"/>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41456792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F2411-6933-4B16-9F70-E57A40519B4E}" type="datetimeFigureOut">
              <a:rPr lang="da-DK" smtClean="0"/>
              <a:t>13-11-2024</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52CBF-B691-4E38-9F71-1C325336DC5D}" type="slidenum">
              <a:rPr lang="da-DK" smtClean="0"/>
              <a:t>‹nr.›</a:t>
            </a:fld>
            <a:endParaRPr lang="da-DK"/>
          </a:p>
        </p:txBody>
      </p:sp>
      <p:pic>
        <p:nvPicPr>
          <p:cNvPr id="7" name="Billede 6" descr="Et billede, der indeholder tekst, clipart&#10;&#10;Automatisk genereret beskrivelse">
            <a:extLst>
              <a:ext uri="{FF2B5EF4-FFF2-40B4-BE49-F238E27FC236}">
                <a16:creationId xmlns:a16="http://schemas.microsoft.com/office/drawing/2014/main" id="{FE8615D2-BE9A-4C55-BD66-73ED592E99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96248" y="5587319"/>
            <a:ext cx="2996184" cy="951594"/>
          </a:xfrm>
          <a:prstGeom prst="rect">
            <a:avLst/>
          </a:prstGeom>
        </p:spPr>
      </p:pic>
    </p:spTree>
    <p:extLst>
      <p:ext uri="{BB962C8B-B14F-4D97-AF65-F5344CB8AC3E}">
        <p14:creationId xmlns:p14="http://schemas.microsoft.com/office/powerpoint/2010/main" val="294295171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8" Type="http://schemas.openxmlformats.org/officeDocument/2006/relationships/image" Target="../media/image46.jpeg"/><Relationship Id="rId26" Type="http://schemas.openxmlformats.org/officeDocument/2006/relationships/image" Target="../media/image52.png"/><Relationship Id="rId3" Type="http://schemas.openxmlformats.org/officeDocument/2006/relationships/image" Target="../media/image43.jpg"/><Relationship Id="rId21" Type="http://schemas.microsoft.com/office/2007/relationships/hdphoto" Target="../media/hdphoto2.wdp"/><Relationship Id="rId7" Type="http://schemas.openxmlformats.org/officeDocument/2006/relationships/customXml" Target="../ink/ink1.xml"/><Relationship Id="rId17" Type="http://schemas.openxmlformats.org/officeDocument/2006/relationships/image" Target="NULL"/><Relationship Id="rId25"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customXml" Target="../ink/ink2.xml"/><Relationship Id="rId20" Type="http://schemas.openxmlformats.org/officeDocument/2006/relationships/image" Target="../media/image48.png"/><Relationship Id="rId1" Type="http://schemas.openxmlformats.org/officeDocument/2006/relationships/slideLayout" Target="../slideLayouts/slideLayout68.xml"/><Relationship Id="rId6" Type="http://schemas.microsoft.com/office/2007/relationships/hdphoto" Target="../media/hdphoto1.wdp"/><Relationship Id="rId24"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NULL"/><Relationship Id="rId23" Type="http://schemas.openxmlformats.org/officeDocument/2006/relationships/image" Target="../media/image49.emf"/><Relationship Id="rId19" Type="http://schemas.openxmlformats.org/officeDocument/2006/relationships/image" Target="../media/image47.png"/><Relationship Id="rId4" Type="http://schemas.openxmlformats.org/officeDocument/2006/relationships/image" Target="../media/image44.png"/><Relationship Id="rId22" Type="http://schemas.openxmlformats.org/officeDocument/2006/relationships/image" Target="../media/image42.png"/><Relationship Id="rId27"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image" Target="../media/image81.sv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4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47.xml"/><Relationship Id="rId5" Type="http://schemas.openxmlformats.org/officeDocument/2006/relationships/image" Target="../media/image90.jpe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91.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4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92.sv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75.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75.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75.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75.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13/11 2024</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44384D-7DB6-83DC-F5CA-B495520970D2}"/>
            </a:ext>
          </a:extLst>
        </p:cNvPr>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61F4B997-3076-B2A1-7345-A847E1999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12EB7BE-51C0-8820-42F6-5456EFCA3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EA24D9F-B98D-CD9C-CD08-629A1EFFD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10486EE-0C89-42C8-E17D-737FA43DB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12B8AD4-20B3-91BF-7E93-E9D6223B9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473AEE-BA1A-9317-990A-731375372027}"/>
              </a:ext>
            </a:extLst>
          </p:cNvPr>
          <p:cNvSpPr>
            <a:spLocks noGrp="1"/>
          </p:cNvSpPr>
          <p:nvPr>
            <p:ph type="title"/>
          </p:nvPr>
        </p:nvSpPr>
        <p:spPr>
          <a:xfrm>
            <a:off x="1371599" y="294538"/>
            <a:ext cx="9895951" cy="1033669"/>
          </a:xfrm>
        </p:spPr>
        <p:txBody>
          <a:bodyPr>
            <a:normAutofit/>
          </a:bodyPr>
          <a:lstStyle/>
          <a:p>
            <a:r>
              <a:rPr lang="da-DK" sz="4000">
                <a:solidFill>
                  <a:srgbClr val="FFFFFF"/>
                </a:solidFill>
              </a:rPr>
              <a:t>Repræsentantskabsmøde 2024</a:t>
            </a:r>
          </a:p>
        </p:txBody>
      </p:sp>
      <p:sp>
        <p:nvSpPr>
          <p:cNvPr id="41" name="Pladsholder til indhold 2">
            <a:extLst>
              <a:ext uri="{FF2B5EF4-FFF2-40B4-BE49-F238E27FC236}">
                <a16:creationId xmlns:a16="http://schemas.microsoft.com/office/drawing/2014/main" id="{7F75C484-2B1B-2E6B-16F5-F11AE864D8D6}"/>
              </a:ext>
            </a:extLst>
          </p:cNvPr>
          <p:cNvSpPr>
            <a:spLocks noGrp="1"/>
          </p:cNvSpPr>
          <p:nvPr>
            <p:ph idx="1"/>
          </p:nvPr>
        </p:nvSpPr>
        <p:spPr>
          <a:xfrm>
            <a:off x="1371599" y="2318197"/>
            <a:ext cx="9724031" cy="3683358"/>
          </a:xfrm>
        </p:spPr>
        <p:txBody>
          <a:bodyPr anchor="ctr">
            <a:normAutofit/>
          </a:bodyPr>
          <a:lstStyle/>
          <a:p>
            <a:pPr marL="0" indent="0">
              <a:buNone/>
            </a:pPr>
            <a:r>
              <a:rPr lang="da-DK" sz="2000" b="1" i="0" u="sng" strike="noStrike" baseline="0" dirty="0" err="1">
                <a:latin typeface="Verdana" panose="020B0604030504040204" pitchFamily="34" charset="0"/>
              </a:rPr>
              <a:t>Indkomneforslag</a:t>
            </a:r>
            <a:r>
              <a:rPr lang="da-DK" sz="2000" b="1" i="0" u="none" strike="noStrike" baseline="0" dirty="0">
                <a:latin typeface="Verdana" panose="020B0604030504040204" pitchFamily="34" charset="0"/>
              </a:rPr>
              <a:t>:</a:t>
            </a:r>
          </a:p>
          <a:p>
            <a:r>
              <a:rPr lang="da-DK" sz="1800" b="1" dirty="0" err="1"/>
              <a:t>Webfirst</a:t>
            </a:r>
            <a:r>
              <a:rPr lang="da-DK" sz="1800" b="1" dirty="0"/>
              <a:t> strategi – Forslagsstiller: HB </a:t>
            </a:r>
            <a:endParaRPr lang="da-DK" sz="1800" b="0" i="0" u="none" strike="noStrike" baseline="0" dirty="0">
              <a:solidFill>
                <a:srgbClr val="000000"/>
              </a:solidFill>
            </a:endParaRPr>
          </a:p>
          <a:p>
            <a:pPr algn="l"/>
            <a:r>
              <a:rPr lang="da-DK" sz="1800" b="1" i="0" u="none" strike="noStrike" baseline="0" dirty="0">
                <a:solidFill>
                  <a:srgbClr val="000000"/>
                </a:solidFill>
              </a:rPr>
              <a:t>Nedjuster udsendelsen af LFS Nyt fra 10 til 5 gange årligt. - Forslagsstillere: Emil Solvind, Nanna Mikkelsen, Vibeke Jensen, Natascha Steen, Michala Toftager Bovien, Maria Porse </a:t>
            </a:r>
            <a:endParaRPr lang="da-DK" sz="1800" b="0" i="0" u="none" strike="noStrike" baseline="0" dirty="0">
              <a:solidFill>
                <a:srgbClr val="000000"/>
              </a:solidFill>
            </a:endParaRPr>
          </a:p>
          <a:p>
            <a:r>
              <a:rPr lang="da-DK" sz="1800" b="1" i="0" u="none" strike="noStrike" baseline="0" dirty="0">
                <a:solidFill>
                  <a:srgbClr val="000000"/>
                </a:solidFill>
              </a:rPr>
              <a:t>Landsforeningen for Socialpædagoger skal arbejde for at medlemsfordele indarbejdes i kommende overenskomster på vores eget område og på længere sigt hele det offentlige område. - Forslagsstillere: Almenbestyrelsen</a:t>
            </a:r>
            <a:endParaRPr lang="da-DK" sz="1800" b="1" dirty="0"/>
          </a:p>
          <a:p>
            <a:pPr marL="0" indent="0">
              <a:buNone/>
            </a:pPr>
            <a:endParaRPr lang="da-DK" sz="2000" b="0" i="0" u="none" strike="noStrike" baseline="0" dirty="0">
              <a:latin typeface="Calibri" panose="020F0502020204030204" pitchFamily="34" charset="0"/>
            </a:endParaRPr>
          </a:p>
          <a:p>
            <a:pPr marL="0" indent="0">
              <a:buNone/>
            </a:pPr>
            <a:endParaRPr lang="da-DK" sz="2000" b="1" i="0" u="none" strike="noStrike" baseline="0" dirty="0">
              <a:latin typeface="Verdana" panose="020B0604030504040204" pitchFamily="34" charset="0"/>
            </a:endParaRPr>
          </a:p>
        </p:txBody>
      </p:sp>
    </p:spTree>
    <p:extLst>
      <p:ext uri="{BB962C8B-B14F-4D97-AF65-F5344CB8AC3E}">
        <p14:creationId xmlns:p14="http://schemas.microsoft.com/office/powerpoint/2010/main" val="372888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E7D5DC17-4D14-406E-008D-DF7295C9FE5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a:solidFill>
                  <a:srgbClr val="FFFFFF"/>
                </a:solidFill>
                <a:latin typeface="+mj-lt"/>
                <a:ea typeface="+mj-ea"/>
                <a:cs typeface="+mj-cs"/>
              </a:rPr>
              <a:t>Budgetforslag 2025 - 2026</a:t>
            </a:r>
          </a:p>
        </p:txBody>
      </p:sp>
      <p:pic>
        <p:nvPicPr>
          <p:cNvPr id="5" name="Pladsholder til indhold 4" descr="Et billede, der indeholder tekst, nummer/tal, kvittering, Font/skrifttype&#10;&#10;Automatisk genereret beskrivelse">
            <a:extLst>
              <a:ext uri="{FF2B5EF4-FFF2-40B4-BE49-F238E27FC236}">
                <a16:creationId xmlns:a16="http://schemas.microsoft.com/office/drawing/2014/main" id="{2BA5E40A-F318-98AE-B1B1-B3A37BA6A7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0320" y="233680"/>
            <a:ext cx="5872480" cy="6624320"/>
          </a:xfrm>
          <a:prstGeom prst="rect">
            <a:avLst/>
          </a:prstGeom>
        </p:spPr>
      </p:pic>
    </p:spTree>
    <p:extLst>
      <p:ext uri="{BB962C8B-B14F-4D97-AF65-F5344CB8AC3E}">
        <p14:creationId xmlns:p14="http://schemas.microsoft.com/office/powerpoint/2010/main" val="68689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6F237-4116-9247-92F2-E42A7A546AFC}"/>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84E13A-8A3B-9396-F406-41C50F1311A6}"/>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Budgetnotat</a:t>
            </a:r>
          </a:p>
        </p:txBody>
      </p:sp>
      <p:sp>
        <p:nvSpPr>
          <p:cNvPr id="4" name="Pladsholder til indhold 3">
            <a:extLst>
              <a:ext uri="{FF2B5EF4-FFF2-40B4-BE49-F238E27FC236}">
                <a16:creationId xmlns:a16="http://schemas.microsoft.com/office/drawing/2014/main" id="{8D422DD9-BF28-378E-2B92-492008C89EA7}"/>
              </a:ext>
            </a:extLst>
          </p:cNvPr>
          <p:cNvSpPr>
            <a:spLocks noGrp="1"/>
          </p:cNvSpPr>
          <p:nvPr>
            <p:ph idx="1"/>
          </p:nvPr>
        </p:nvSpPr>
        <p:spPr>
          <a:xfrm>
            <a:off x="4810259" y="649480"/>
            <a:ext cx="6555347" cy="5546047"/>
          </a:xfrm>
        </p:spPr>
        <p:txBody>
          <a:bodyPr anchor="ctr">
            <a:normAutofit/>
          </a:bodyPr>
          <a:lstStyle/>
          <a:p>
            <a:endParaRPr lang="da-DK" sz="1400" b="0" i="0" u="none" strike="noStrike" baseline="0" dirty="0">
              <a:latin typeface="Calibri" panose="020F0502020204030204" pitchFamily="34" charset="0"/>
            </a:endParaRPr>
          </a:p>
          <a:p>
            <a:r>
              <a:rPr lang="da-DK" sz="1400" b="0" i="0" u="none" strike="noStrike" baseline="0" dirty="0">
                <a:latin typeface="Calibri" panose="020F0502020204030204" pitchFamily="34" charset="0"/>
              </a:rPr>
              <a:t> </a:t>
            </a:r>
            <a:r>
              <a:rPr lang="da-DK" sz="1400" b="0" i="0" u="none" strike="noStrike" baseline="0" dirty="0" err="1">
                <a:latin typeface="Calibri" panose="020F0502020204030204" pitchFamily="34" charset="0"/>
              </a:rPr>
              <a:t>LFS’s</a:t>
            </a:r>
            <a:r>
              <a:rPr lang="da-DK" sz="1400" b="0" i="0" u="none" strike="noStrike" baseline="0" dirty="0">
                <a:latin typeface="Calibri" panose="020F0502020204030204" pitchFamily="34" charset="0"/>
              </a:rPr>
              <a:t> kontingentindtægter pr. medlem har siden 2009 ligget på 246,5 kr. om måneden pr. fuldtidsmedlem. Ved budgetlægning omregnes der til fuldtidsmedlemmer, da det er meget svært at tage højde for udsving i forskellige kontingenttyper (elever, seniorer, fuldtids- og deltidsmedlemmer m.m.) Alle kontingentsatser i forbundet fastsættes som en procentdel af fuldtidskontingentet. Fagforeningskontingenterne følger dette således, at procentdelene også skal anvendes i forhold til det af den enkelte fagforening fastsatte kontingent. </a:t>
            </a:r>
          </a:p>
          <a:p>
            <a:r>
              <a:rPr lang="da-DK" sz="1400" b="0" i="0" u="none" strike="noStrike" baseline="0" dirty="0">
                <a:latin typeface="Calibri" panose="020F0502020204030204" pitchFamily="34" charset="0"/>
              </a:rPr>
              <a:t>Der budgetteres med kontingentindtægter pba. HB-princip om fremskrivning af medlemsudviklingen omregnet til fuldtidsmedlemmer. </a:t>
            </a:r>
          </a:p>
          <a:p>
            <a:r>
              <a:rPr lang="da-DK" sz="1400" b="0" i="0" u="none" strike="noStrike" baseline="0" dirty="0">
                <a:latin typeface="Calibri" panose="020F0502020204030204" pitchFamily="34" charset="0"/>
              </a:rPr>
              <a:t>Princippet er, at der fremskrives med medlemsudviklingen i fuldtidsmedlemmer for den forudgående overenskomstperiode plus 12 mdr. For budgetperioden 2025-26 beregnes der dermed på 48 mdr. fra før OK21 til efter OK24 (juli til juli). Der tages dermed højde for medlemsfremgang i forbindelse med overenskomstforhandlingerne og den evt. forudgående og efterfølgende medlemstilbagegang. </a:t>
            </a:r>
          </a:p>
          <a:p>
            <a:r>
              <a:rPr lang="da-DK" sz="1400" b="0" i="0" u="none" strike="noStrike" baseline="0" dirty="0">
                <a:latin typeface="Calibri" panose="020F0502020204030204" pitchFamily="34" charset="0"/>
              </a:rPr>
              <a:t>Der budgetteres med kontingentindtægter for 32.3 mio. kr. i 2025 og 33 mio. kr. i 2026 inkl. de foreslåede kontingentstigninger på 10 kr. i 2025. Og yderligere 2 % i 2026. De nuværende pris- og lønudgifter kan ikke afholdes indenfor de fremskrevne kontingentindtægter uden personalereduktion eller reduktion i udgifter til aktiviteter eksternt og internt, da kontingentet har ikke været fremskrevet siden 2009. </a:t>
            </a:r>
            <a:endParaRPr lang="da-DK" sz="1400" dirty="0"/>
          </a:p>
        </p:txBody>
      </p:sp>
    </p:spTree>
    <p:extLst>
      <p:ext uri="{BB962C8B-B14F-4D97-AF65-F5344CB8AC3E}">
        <p14:creationId xmlns:p14="http://schemas.microsoft.com/office/powerpoint/2010/main" val="366882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1129C1-3D22-3AE0-EB98-62D343F66A8D}"/>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82F786F9-D6B6-83FD-43E1-7FDD02049476}"/>
              </a:ext>
            </a:extLst>
          </p:cNvPr>
          <p:cNvSpPr>
            <a:spLocks noGrp="1"/>
          </p:cNvSpPr>
          <p:nvPr>
            <p:ph type="title"/>
          </p:nvPr>
        </p:nvSpPr>
        <p:spPr>
          <a:xfrm>
            <a:off x="660041" y="2767106"/>
            <a:ext cx="2880828" cy="3071906"/>
          </a:xfrm>
        </p:spPr>
        <p:txBody>
          <a:bodyPr vert="horz" lIns="91440" tIns="45720" rIns="91440" bIns="45720" rtlCol="0" anchor="t">
            <a:normAutofit/>
          </a:bodyPr>
          <a:lstStyle/>
          <a:p>
            <a:br>
              <a:rPr lang="en-US" sz="3100" b="0" i="0" u="none" strike="noStrike" kern="1200" baseline="0" dirty="0">
                <a:solidFill>
                  <a:srgbClr val="FFFFFF"/>
                </a:solidFill>
                <a:latin typeface="+mj-lt"/>
                <a:ea typeface="+mj-ea"/>
                <a:cs typeface="+mj-cs"/>
              </a:rPr>
            </a:br>
            <a:r>
              <a:rPr lang="en-US" sz="3100" b="0" i="0" u="none" strike="noStrike" kern="1200" baseline="0" dirty="0">
                <a:solidFill>
                  <a:srgbClr val="FFFFFF"/>
                </a:solidFill>
                <a:latin typeface="+mj-lt"/>
                <a:ea typeface="+mj-ea"/>
                <a:cs typeface="+mj-cs"/>
              </a:rPr>
              <a:t>LFS </a:t>
            </a:r>
            <a:r>
              <a:rPr lang="en-US" sz="3100" b="0" i="0" u="none" strike="noStrike" kern="1200" baseline="0" dirty="0" err="1">
                <a:solidFill>
                  <a:srgbClr val="FFFFFF"/>
                </a:solidFill>
                <a:latin typeface="+mj-lt"/>
                <a:ea typeface="+mj-ea"/>
                <a:cs typeface="+mj-cs"/>
              </a:rPr>
              <a:t>Kontingentsatser</a:t>
            </a:r>
            <a:r>
              <a:rPr lang="en-US" sz="3100" b="0" i="0" u="none" strike="noStrike" kern="1200" baseline="0" dirty="0">
                <a:solidFill>
                  <a:srgbClr val="FFFFFF"/>
                </a:solidFill>
                <a:latin typeface="+mj-lt"/>
                <a:ea typeface="+mj-ea"/>
                <a:cs typeface="+mj-cs"/>
              </a:rPr>
              <a:t> i 2025 - 26 </a:t>
            </a:r>
            <a:endParaRPr lang="en-US" sz="3100" kern="1200" dirty="0">
              <a:solidFill>
                <a:srgbClr val="FFFFFF"/>
              </a:solidFill>
              <a:latin typeface="+mj-lt"/>
              <a:ea typeface="+mj-ea"/>
              <a:cs typeface="+mj-cs"/>
            </a:endParaRPr>
          </a:p>
        </p:txBody>
      </p:sp>
      <p:pic>
        <p:nvPicPr>
          <p:cNvPr id="5" name="Pladsholder til indhold 4" descr="Et billede, der indeholder tekst, skærmbillede, nummer/tal, Font/skrifttype&#10;&#10;Automatisk genereret beskrivelse">
            <a:extLst>
              <a:ext uri="{FF2B5EF4-FFF2-40B4-BE49-F238E27FC236}">
                <a16:creationId xmlns:a16="http://schemas.microsoft.com/office/drawing/2014/main" id="{BF192DBF-0D41-C040-5D30-6C08B448C1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737410"/>
            <a:ext cx="7225748" cy="5383180"/>
          </a:xfrm>
          <a:prstGeom prst="rect">
            <a:avLst/>
          </a:prstGeom>
        </p:spPr>
      </p:pic>
    </p:spTree>
    <p:extLst>
      <p:ext uri="{BB962C8B-B14F-4D97-AF65-F5344CB8AC3E}">
        <p14:creationId xmlns:p14="http://schemas.microsoft.com/office/powerpoint/2010/main" val="222034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EA35655-51AD-6D4C-F6CC-AA26115A0ED1}"/>
              </a:ext>
            </a:extLst>
          </p:cNvPr>
          <p:cNvSpPr>
            <a:spLocks noGrp="1"/>
          </p:cNvSpPr>
          <p:nvPr>
            <p:ph type="title"/>
          </p:nvPr>
        </p:nvSpPr>
        <p:spPr>
          <a:xfrm>
            <a:off x="466722" y="586855"/>
            <a:ext cx="3201366" cy="3387497"/>
          </a:xfrm>
        </p:spPr>
        <p:txBody>
          <a:bodyPr anchor="b">
            <a:normAutofit/>
          </a:bodyPr>
          <a:lstStyle/>
          <a:p>
            <a:pPr algn="r"/>
            <a:r>
              <a:rPr lang="da-DK" sz="4000" dirty="0">
                <a:solidFill>
                  <a:srgbClr val="FFFFFF"/>
                </a:solidFill>
                <a:effectLst/>
                <a:latin typeface="Calibri" panose="020F0502020204030204" pitchFamily="34" charset="0"/>
                <a:ea typeface="Calibri" panose="020F0502020204030204" pitchFamily="34" charset="0"/>
              </a:rPr>
              <a:t>Registrering af vold, trusler og krænkende hændelser</a:t>
            </a:r>
            <a:endParaRPr lang="da-DK" sz="4000" dirty="0">
              <a:solidFill>
                <a:srgbClr val="FFFFFF"/>
              </a:solidFill>
            </a:endParaRPr>
          </a:p>
        </p:txBody>
      </p:sp>
      <p:sp>
        <p:nvSpPr>
          <p:cNvPr id="3" name="Pladsholder til indhold 2">
            <a:extLst>
              <a:ext uri="{FF2B5EF4-FFF2-40B4-BE49-F238E27FC236}">
                <a16:creationId xmlns:a16="http://schemas.microsoft.com/office/drawing/2014/main" id="{206D05B6-2A94-8212-DB7A-E8CE75C5D6E1}"/>
              </a:ext>
            </a:extLst>
          </p:cNvPr>
          <p:cNvSpPr>
            <a:spLocks noGrp="1"/>
          </p:cNvSpPr>
          <p:nvPr>
            <p:ph idx="1"/>
          </p:nvPr>
        </p:nvSpPr>
        <p:spPr>
          <a:xfrm>
            <a:off x="4810259" y="649480"/>
            <a:ext cx="6555347" cy="5546047"/>
          </a:xfrm>
        </p:spPr>
        <p:txBody>
          <a:bodyPr anchor="ctr">
            <a:normAutofit/>
          </a:bodyPr>
          <a:lstStyle/>
          <a:p>
            <a:r>
              <a:rPr lang="da-DK" sz="2000" dirty="0">
                <a:effectLst/>
                <a:latin typeface="Calibri" panose="020F0502020204030204" pitchFamily="34" charset="0"/>
                <a:ea typeface="Calibri" panose="020F0502020204030204" pitchFamily="34" charset="0"/>
              </a:rPr>
              <a:t>Kort fortalt skal alle arbejdspladser registrere vold, trusler og krænkende hændelser samme sted som vi registrerer arbejdsskader. </a:t>
            </a:r>
            <a:r>
              <a:rPr lang="da-DK" sz="2000" i="1" dirty="0">
                <a:effectLst/>
                <a:latin typeface="Calibri" panose="020F0502020204030204" pitchFamily="34" charset="0"/>
                <a:ea typeface="Calibri" panose="020F0502020204030204" pitchFamily="34" charset="0"/>
              </a:rPr>
              <a:t>Indberetteren</a:t>
            </a:r>
            <a:r>
              <a:rPr lang="da-DK" sz="2000" dirty="0">
                <a:effectLst/>
                <a:latin typeface="Calibri" panose="020F0502020204030204" pitchFamily="34" charset="0"/>
                <a:ea typeface="Calibri" panose="020F0502020204030204" pitchFamily="34" charset="0"/>
              </a:rPr>
              <a:t> skal gøre dette, men hvis jeres arbejdsplads oplever mange af den type henvendelser, så er det muligt at medarbejderne selv kan registrere hændelserne. HR skal bare have besked.</a:t>
            </a:r>
          </a:p>
          <a:p>
            <a:r>
              <a:rPr lang="da-DK" sz="2000" dirty="0">
                <a:effectLst/>
                <a:latin typeface="Calibri" panose="020F0502020204030204" pitchFamily="34" charset="0"/>
                <a:ea typeface="Calibri" panose="020F0502020204030204" pitchFamily="34" charset="0"/>
              </a:rPr>
              <a:t>Som udgangspunkt, er det de samme personer som i dag anmelder arbejdsskaderne på jeres arbejdsplads (</a:t>
            </a:r>
            <a:r>
              <a:rPr lang="da-DK" sz="2000" dirty="0" err="1">
                <a:effectLst/>
                <a:latin typeface="Calibri" panose="020F0502020204030204" pitchFamily="34" charset="0"/>
                <a:ea typeface="Calibri" panose="020F0502020204030204" pitchFamily="34" charset="0"/>
              </a:rPr>
              <a:t>indberettere</a:t>
            </a:r>
            <a:r>
              <a:rPr lang="da-DK" sz="2000" dirty="0">
                <a:effectLst/>
                <a:latin typeface="Calibri" panose="020F0502020204030204" pitchFamily="34" charset="0"/>
                <a:ea typeface="Calibri" panose="020F0502020204030204" pitchFamily="34" charset="0"/>
              </a:rPr>
              <a:t>), som også fremover skal registrere voldshændelser. Men der er desværre arbejdspladser hvor medarbejderne ofte oplever hændelser som vold, krænkelse og trusler.</a:t>
            </a:r>
          </a:p>
          <a:p>
            <a:r>
              <a:rPr lang="da-DK" sz="2000" dirty="0">
                <a:effectLst/>
                <a:latin typeface="Calibri" panose="020F0502020204030204" pitchFamily="34" charset="0"/>
                <a:ea typeface="Calibri" panose="020F0502020204030204" pitchFamily="34" charset="0"/>
              </a:rPr>
              <a:t>Hvis jeres arbejdsplads har mange hændelser og I er interesseret i, at medarbejderne selv skal kunne registrere hændelserne, så skal </a:t>
            </a:r>
            <a:r>
              <a:rPr lang="da-DK" sz="2000" b="1" dirty="0">
                <a:effectLst/>
                <a:latin typeface="Calibri" panose="020F0502020204030204" pitchFamily="34" charset="0"/>
                <a:ea typeface="Calibri" panose="020F0502020204030204" pitchFamily="34" charset="0"/>
              </a:rPr>
              <a:t>HR have besked senest 2. december</a:t>
            </a:r>
            <a:endParaRPr lang="da-DK" sz="2000" dirty="0"/>
          </a:p>
        </p:txBody>
      </p:sp>
    </p:spTree>
    <p:extLst>
      <p:ext uri="{BB962C8B-B14F-4D97-AF65-F5344CB8AC3E}">
        <p14:creationId xmlns:p14="http://schemas.microsoft.com/office/powerpoint/2010/main" val="36318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a:solidFill>
                  <a:srgbClr val="FFFFFF"/>
                </a:solidFill>
              </a:rPr>
              <a:t>November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4" name="Objekt 3">
            <a:extLst>
              <a:ext uri="{FF2B5EF4-FFF2-40B4-BE49-F238E27FC236}">
                <a16:creationId xmlns:a16="http://schemas.microsoft.com/office/drawing/2014/main" id="{54C7B1C5-F062-F1DB-52C4-A1CA6068E94C}"/>
              </a:ext>
            </a:extLst>
          </p:cNvPr>
          <p:cNvGraphicFramePr>
            <a:graphicFrameLocks noChangeAspect="1"/>
          </p:cNvGraphicFramePr>
          <p:nvPr>
            <p:extLst>
              <p:ext uri="{D42A27DB-BD31-4B8C-83A1-F6EECF244321}">
                <p14:modId xmlns:p14="http://schemas.microsoft.com/office/powerpoint/2010/main" val="1003331113"/>
              </p:ext>
            </p:extLst>
          </p:nvPr>
        </p:nvGraphicFramePr>
        <p:xfrm>
          <a:off x="4528576" y="594440"/>
          <a:ext cx="7278688" cy="5418138"/>
        </p:xfrm>
        <a:graphic>
          <a:graphicData uri="http://schemas.openxmlformats.org/presentationml/2006/ole">
            <mc:AlternateContent xmlns:mc="http://schemas.openxmlformats.org/markup-compatibility/2006">
              <mc:Choice xmlns:v="urn:schemas-microsoft-com:vml" Requires="v">
                <p:oleObj name="Document" r:id="rId2" imgW="10666505" imgH="7939603" progId="Word.Document.12">
                  <p:embed/>
                </p:oleObj>
              </mc:Choice>
              <mc:Fallback>
                <p:oleObj name="Document" r:id="rId2" imgW="10666505" imgH="7939603" progId="Word.Document.12">
                  <p:embed/>
                  <p:pic>
                    <p:nvPicPr>
                      <p:cNvPr id="4" name="Objekt 3">
                        <a:extLst>
                          <a:ext uri="{FF2B5EF4-FFF2-40B4-BE49-F238E27FC236}">
                            <a16:creationId xmlns:a16="http://schemas.microsoft.com/office/drawing/2014/main" id="{54C7B1C5-F062-F1DB-52C4-A1CA6068E94C}"/>
                          </a:ext>
                        </a:extLst>
                      </p:cNvPr>
                      <p:cNvPicPr/>
                      <p:nvPr/>
                    </p:nvPicPr>
                    <p:blipFill>
                      <a:blip r:embed="rId3"/>
                      <a:stretch>
                        <a:fillRect/>
                      </a:stretch>
                    </p:blipFill>
                    <p:spPr>
                      <a:xfrm>
                        <a:off x="4528576" y="594440"/>
                        <a:ext cx="7278688" cy="5418138"/>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8" name="Rectangle 19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ekst, linje/række, Font/skrifttype, skærmbillede&#10;&#10;Automatisk genereret beskrivelse">
            <a:extLst>
              <a:ext uri="{FF2B5EF4-FFF2-40B4-BE49-F238E27FC236}">
                <a16:creationId xmlns:a16="http://schemas.microsoft.com/office/drawing/2014/main" id="{DE0D0CD6-B7E6-B659-DF58-B81EB878E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65" y="457200"/>
            <a:ext cx="8904269" cy="5943600"/>
          </a:xfrm>
          <a:prstGeom prst="rect">
            <a:avLst/>
          </a:prstGeom>
        </p:spPr>
      </p:pic>
    </p:spTree>
    <p:extLst>
      <p:ext uri="{BB962C8B-B14F-4D97-AF65-F5344CB8AC3E}">
        <p14:creationId xmlns:p14="http://schemas.microsoft.com/office/powerpoint/2010/main" val="21826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F224A9-2D3E-E549-A514-CB5F37618DB6}"/>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11C1F374-46ED-D2F8-EC8C-AAF30A11D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4EDAC293-99A4-1C93-D93B-CC6498CFD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98E08907-89FA-05A6-85D0-CFE8FE5A4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B98BFAEC-EADA-0F03-E6BA-595C4B40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EB060E82-F163-27A9-A067-12043AA1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DFD8DACC-1A0B-F8DA-ECE0-80D154A6D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932AC7B9-6CCA-43B7-1141-6D49F555462F}"/>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520A0A4E-BBC1-0301-4B47-1449D4C84435}"/>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b="1" dirty="0">
                <a:ea typeface="Times New Roman" panose="02020603050405020304" pitchFamily="18" charset="0"/>
              </a:rPr>
              <a:t>”Stærke Børnefællesskaber” – v. Dennis Danielsen</a:t>
            </a:r>
            <a:endParaRPr lang="da-DK" sz="1800" b="1"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a typeface="Times New Roman" panose="02020603050405020304" pitchFamily="18" charset="0"/>
              </a:rPr>
              <a:t>Organisering – ”Sådan melder du en kollega ind i FOA”</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a typeface="Times New Roman" panose="02020603050405020304" pitchFamily="18" charset="0"/>
              </a:rPr>
              <a:t>Ny Arbejdstidsaftale fra 2025 - Dagtilbudsområdet</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743249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F346A1D-E8FA-478D-BA21-793901C7B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75820" cy="8319854"/>
          </a:xfrm>
          <a:prstGeom prst="rect">
            <a:avLst/>
          </a:prstGeom>
        </p:spPr>
      </p:pic>
      <p:sp>
        <p:nvSpPr>
          <p:cNvPr id="5" name="Pladsholder til tekst 19">
            <a:extLst>
              <a:ext uri="{FF2B5EF4-FFF2-40B4-BE49-F238E27FC236}">
                <a16:creationId xmlns:a16="http://schemas.microsoft.com/office/drawing/2014/main" id="{6B53F1BA-71F7-4BC0-88DB-FA4AABE2CAFE}"/>
              </a:ext>
            </a:extLst>
          </p:cNvPr>
          <p:cNvSpPr txBox="1">
            <a:spLocks/>
          </p:cNvSpPr>
          <p:nvPr/>
        </p:nvSpPr>
        <p:spPr>
          <a:xfrm>
            <a:off x="0" y="2996952"/>
            <a:ext cx="12275820" cy="1945860"/>
          </a:xfrm>
          <a:prstGeom prst="rect">
            <a:avLst/>
          </a:prstGeom>
          <a:solidFill>
            <a:srgbClr val="C0C6B8">
              <a:alpha val="64706"/>
            </a:srgbClr>
          </a:solidFill>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rgbClr val="00502D"/>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800" b="1"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t>Stærke børnefællesskaber</a:t>
            </a:r>
            <a:br>
              <a:rPr kumimoji="0" lang="da-DK" sz="4800" b="1"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br>
            <a:r>
              <a:rPr kumimoji="0" lang="da-DK" sz="2400" b="0"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t>i Frederiksberg Kommune</a:t>
            </a:r>
            <a:br>
              <a:rPr kumimoji="0" lang="da-DK" sz="2400" b="0"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br>
            <a:br>
              <a:rPr kumimoji="0" lang="da-DK" sz="2400" b="0"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br>
            <a:r>
              <a:rPr kumimoji="0" lang="da-DK" sz="1800" b="0"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t>November 2024</a:t>
            </a:r>
            <a:r>
              <a:rPr kumimoji="0" lang="da-DK" sz="1800" b="1"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rPr>
              <a:t> </a:t>
            </a:r>
            <a:endParaRPr kumimoji="0" lang="da-DK" sz="1800" b="0" i="0" u="none" strike="noStrike" kern="1200" cap="none" spc="0" normalizeH="0" baseline="0" noProof="0" dirty="0">
              <a:ln>
                <a:noFill/>
              </a:ln>
              <a:solidFill>
                <a:srgbClr val="07382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84681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3">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C9896CA-E33B-4062-B374-353BC846637F}"/>
              </a:ext>
            </a:extLst>
          </p:cNvPr>
          <p:cNvSpPr>
            <a:spLocks noGrp="1"/>
          </p:cNvSpPr>
          <p:nvPr>
            <p:ph type="body" sz="quarter" idx="11"/>
          </p:nvPr>
        </p:nvSpPr>
        <p:spPr/>
        <p:txBody>
          <a:bodyPr/>
          <a:lstStyle/>
          <a:p>
            <a:br>
              <a:rPr lang="da-DK" dirty="0"/>
            </a:br>
            <a:r>
              <a:rPr lang="da-DK" b="0" dirty="0"/>
              <a:t>Baggrund for udviklingsprocessen </a:t>
            </a:r>
            <a:endParaRPr lang="da-DK" dirty="0"/>
          </a:p>
          <a:p>
            <a:r>
              <a:rPr lang="da-DK" dirty="0"/>
              <a:t>Hvorfor fokus på stærke børnefællesskaber?</a:t>
            </a:r>
            <a:br>
              <a:rPr lang="da-DK" dirty="0"/>
            </a:br>
            <a:endParaRPr lang="da-DK" dirty="0"/>
          </a:p>
        </p:txBody>
      </p:sp>
    </p:spTree>
    <p:extLst>
      <p:ext uri="{BB962C8B-B14F-4D97-AF65-F5344CB8AC3E}">
        <p14:creationId xmlns:p14="http://schemas.microsoft.com/office/powerpoint/2010/main" val="2996018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70AD8-47F4-4131-A26C-FA787F0BF174}"/>
              </a:ext>
            </a:extLst>
          </p:cNvPr>
          <p:cNvSpPr>
            <a:spLocks noGrp="1"/>
          </p:cNvSpPr>
          <p:nvPr>
            <p:ph type="title"/>
          </p:nvPr>
        </p:nvSpPr>
        <p:spPr>
          <a:xfrm>
            <a:off x="623888" y="404665"/>
            <a:ext cx="10944224" cy="978729"/>
          </a:xfrm>
        </p:spPr>
        <p:txBody>
          <a:bodyPr/>
          <a:lstStyle/>
          <a:p>
            <a:r>
              <a:rPr lang="da-DK" dirty="0"/>
              <a:t>Øget pres på pladser og ressourcer gav anledning til analyse af den tidlige, forebyggende og specialiserede indsats</a:t>
            </a:r>
          </a:p>
        </p:txBody>
      </p:sp>
      <p:sp>
        <p:nvSpPr>
          <p:cNvPr id="5" name="Pladsholder til tekst 4">
            <a:extLst>
              <a:ext uri="{FF2B5EF4-FFF2-40B4-BE49-F238E27FC236}">
                <a16:creationId xmlns:a16="http://schemas.microsoft.com/office/drawing/2014/main" id="{8D162F36-4E78-435F-9732-12811333A5F2}"/>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5C30456E-9CB0-42CC-BBF2-015822CA418F}"/>
              </a:ext>
            </a:extLst>
          </p:cNvPr>
          <p:cNvSpPr>
            <a:spLocks noGrp="1"/>
          </p:cNvSpPr>
          <p:nvPr>
            <p:ph type="body" sz="quarter" idx="15"/>
          </p:nvPr>
        </p:nvSpPr>
        <p:spPr/>
        <p:txBody>
          <a:bodyPr/>
          <a:lstStyle/>
          <a:p>
            <a:r>
              <a:rPr lang="da-DK" dirty="0"/>
              <a:t>Baggrund for udviklingsprocessen </a:t>
            </a:r>
          </a:p>
        </p:txBody>
      </p:sp>
      <p:grpSp>
        <p:nvGrpSpPr>
          <p:cNvPr id="7" name="Gruppe 6">
            <a:extLst>
              <a:ext uri="{FF2B5EF4-FFF2-40B4-BE49-F238E27FC236}">
                <a16:creationId xmlns:a16="http://schemas.microsoft.com/office/drawing/2014/main" id="{8D39C725-488C-4C00-9DFE-43CCD087DE26}"/>
              </a:ext>
            </a:extLst>
          </p:cNvPr>
          <p:cNvGrpSpPr/>
          <p:nvPr/>
        </p:nvGrpSpPr>
        <p:grpSpPr>
          <a:xfrm>
            <a:off x="1035431" y="2313531"/>
            <a:ext cx="10121138" cy="3352164"/>
            <a:chOff x="943014" y="2220309"/>
            <a:chExt cx="10121138" cy="3352164"/>
          </a:xfrm>
        </p:grpSpPr>
        <p:sp>
          <p:nvSpPr>
            <p:cNvPr id="8" name="Rektangel 7">
              <a:extLst>
                <a:ext uri="{FF2B5EF4-FFF2-40B4-BE49-F238E27FC236}">
                  <a16:creationId xmlns:a16="http://schemas.microsoft.com/office/drawing/2014/main" id="{0229DC9E-501A-4A07-B2B8-2128FC2BD151}"/>
                </a:ext>
              </a:extLst>
            </p:cNvPr>
            <p:cNvSpPr/>
            <p:nvPr/>
          </p:nvSpPr>
          <p:spPr>
            <a:xfrm>
              <a:off x="1908314" y="2220309"/>
              <a:ext cx="9155838" cy="1077218"/>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a:ea typeface="+mn-ea"/>
                  <a:cs typeface="+mn-cs"/>
                </a:rPr>
                <a:t>Øget efterspørgsel efter pladser i specialinstitutionen Magnoliahuset.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a:ea typeface="+mn-ea"/>
                  <a:cs typeface="+mn-cs"/>
                </a:rPr>
                <a:t>Pres på særlige formåls- og basispladser.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a:ea typeface="+mn-ea"/>
                  <a:cs typeface="+mn-cs"/>
                </a:rPr>
                <a:t>Stigning i ansøgninger til ressourcepuljen.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a:ea typeface="+mn-ea"/>
                  <a:cs typeface="+mn-cs"/>
                </a:rPr>
                <a:t>Større efterspørgsel på bistand fra særligt uddannet fagpersonale, fx ressourcekonsulenter.</a:t>
              </a:r>
            </a:p>
          </p:txBody>
        </p:sp>
        <p:pic>
          <p:nvPicPr>
            <p:cNvPr id="9" name="Grafik 8" descr="Opadgående tendens">
              <a:extLst>
                <a:ext uri="{FF2B5EF4-FFF2-40B4-BE49-F238E27FC236}">
                  <a16:creationId xmlns:a16="http://schemas.microsoft.com/office/drawing/2014/main" id="{52D70A66-82A6-4438-BEC6-52A39F757D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014" y="2502072"/>
              <a:ext cx="737899" cy="737899"/>
            </a:xfrm>
            <a:prstGeom prst="rect">
              <a:avLst/>
            </a:prstGeom>
          </p:spPr>
        </p:pic>
        <p:sp>
          <p:nvSpPr>
            <p:cNvPr id="10" name="Rektangel 9">
              <a:extLst>
                <a:ext uri="{FF2B5EF4-FFF2-40B4-BE49-F238E27FC236}">
                  <a16:creationId xmlns:a16="http://schemas.microsoft.com/office/drawing/2014/main" id="{5A9B62D5-A6FC-4527-A3D0-630D2F66D4E9}"/>
                </a:ext>
              </a:extLst>
            </p:cNvPr>
            <p:cNvSpPr/>
            <p:nvPr/>
          </p:nvSpPr>
          <p:spPr>
            <a:xfrm>
              <a:off x="1908314" y="3445547"/>
              <a:ext cx="9155838" cy="584775"/>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Mønsterbryderudvalget besluttede den 7. juni 2021 at igangsætte en analyse af den tidlige, forebyggende og specialiserede indsats på dagtilbudsområdet. </a:t>
              </a:r>
            </a:p>
          </p:txBody>
        </p:sp>
        <p:pic>
          <p:nvPicPr>
            <p:cNvPr id="11" name="Grafik 10" descr="Forstørrelsesglas">
              <a:extLst>
                <a:ext uri="{FF2B5EF4-FFF2-40B4-BE49-F238E27FC236}">
                  <a16:creationId xmlns:a16="http://schemas.microsoft.com/office/drawing/2014/main" id="{2DDA9E2E-BB50-4C57-9900-019F1BCCA9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766" y="3431586"/>
              <a:ext cx="626394" cy="626394"/>
            </a:xfrm>
            <a:prstGeom prst="rect">
              <a:avLst/>
            </a:prstGeom>
          </p:spPr>
        </p:pic>
        <p:sp>
          <p:nvSpPr>
            <p:cNvPr id="12" name="Rektangel 11">
              <a:extLst>
                <a:ext uri="{FF2B5EF4-FFF2-40B4-BE49-F238E27FC236}">
                  <a16:creationId xmlns:a16="http://schemas.microsoft.com/office/drawing/2014/main" id="{4C41D0B9-1B53-4003-A29B-1D7C6C88A625}"/>
                </a:ext>
              </a:extLst>
            </p:cNvPr>
            <p:cNvSpPr/>
            <p:nvPr/>
          </p:nvSpPr>
          <p:spPr>
            <a:xfrm>
              <a:off x="1908314" y="4178342"/>
              <a:ext cx="9155838" cy="584775"/>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Komponent udarbejdede analysen og kom med en række anbefalinger.</a:t>
              </a:r>
              <a:br>
                <a:rPr kumimoji="0" lang="da-DK"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da-DK"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p:txBody>
        </p:sp>
        <p:pic>
          <p:nvPicPr>
            <p:cNvPr id="13" name="Grafik 12" descr="Liste">
              <a:extLst>
                <a:ext uri="{FF2B5EF4-FFF2-40B4-BE49-F238E27FC236}">
                  <a16:creationId xmlns:a16="http://schemas.microsoft.com/office/drawing/2014/main" id="{F677924C-71BE-43F4-8E5D-E086DD5446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408" y="4152428"/>
              <a:ext cx="682146" cy="682146"/>
            </a:xfrm>
            <a:prstGeom prst="rect">
              <a:avLst/>
            </a:prstGeom>
          </p:spPr>
        </p:pic>
        <p:sp>
          <p:nvSpPr>
            <p:cNvPr id="14" name="Rektangel 13">
              <a:extLst>
                <a:ext uri="{FF2B5EF4-FFF2-40B4-BE49-F238E27FC236}">
                  <a16:creationId xmlns:a16="http://schemas.microsoft.com/office/drawing/2014/main" id="{F526E7BC-1145-4707-848D-398BED68B889}"/>
                </a:ext>
              </a:extLst>
            </p:cNvPr>
            <p:cNvSpPr/>
            <p:nvPr/>
          </p:nvSpPr>
          <p:spPr>
            <a:xfrm>
              <a:off x="1908314" y="4911137"/>
              <a:ext cx="9155838" cy="584775"/>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Børneudvalget blev den 19. september 2022 præsenteret for analysen og besluttede at igangsætte en </a:t>
              </a:r>
              <a:r>
                <a:rPr kumimoji="0" lang="da-DK" sz="1600" b="0" i="0" u="none" strike="noStrike" kern="1200" cap="none" spc="0" normalizeH="0" baseline="0" noProof="0" dirty="0">
                  <a:ln>
                    <a:noFill/>
                  </a:ln>
                  <a:solidFill>
                    <a:prstClr val="black"/>
                  </a:solidFill>
                  <a:effectLst/>
                  <a:uLnTx/>
                  <a:uFillTx/>
                  <a:latin typeface="Segoe UI"/>
                  <a:ea typeface="+mn-ea"/>
                  <a:cs typeface="+mn-cs"/>
                </a:rPr>
                <a:t>inddragende proces med det videre arbejde omkring anbefalingerne.</a:t>
              </a:r>
              <a:endParaRPr kumimoji="0" lang="da-DK"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5" name="Grafik 14" descr="V-formede pile">
              <a:extLst>
                <a:ext uri="{FF2B5EF4-FFF2-40B4-BE49-F238E27FC236}">
                  <a16:creationId xmlns:a16="http://schemas.microsoft.com/office/drawing/2014/main" id="{403A8935-E692-4539-B6F6-14C6FEDE86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8834" y="4834574"/>
              <a:ext cx="737899" cy="737899"/>
            </a:xfrm>
            <a:prstGeom prst="rect">
              <a:avLst/>
            </a:prstGeom>
          </p:spPr>
        </p:pic>
      </p:grpSp>
    </p:spTree>
    <p:extLst>
      <p:ext uri="{BB962C8B-B14F-4D97-AF65-F5344CB8AC3E}">
        <p14:creationId xmlns:p14="http://schemas.microsoft.com/office/powerpoint/2010/main" val="4079294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43B35-1CD9-4A97-A466-683978C0D639}"/>
              </a:ext>
            </a:extLst>
          </p:cNvPr>
          <p:cNvSpPr>
            <a:spLocks noGrp="1"/>
          </p:cNvSpPr>
          <p:nvPr>
            <p:ph type="title"/>
          </p:nvPr>
        </p:nvSpPr>
        <p:spPr>
          <a:xfrm>
            <a:off x="623888" y="852236"/>
            <a:ext cx="10944224" cy="535531"/>
          </a:xfrm>
        </p:spPr>
        <p:txBody>
          <a:bodyPr/>
          <a:lstStyle/>
          <a:p>
            <a:r>
              <a:rPr lang="da-DK" b="1" dirty="0"/>
              <a:t>Nuværende organisering </a:t>
            </a:r>
            <a:r>
              <a:rPr lang="da-DK" dirty="0"/>
              <a:t>af pladser</a:t>
            </a:r>
          </a:p>
        </p:txBody>
      </p:sp>
      <p:sp>
        <p:nvSpPr>
          <p:cNvPr id="3" name="Pladsholder til tekst 2">
            <a:extLst>
              <a:ext uri="{FF2B5EF4-FFF2-40B4-BE49-F238E27FC236}">
                <a16:creationId xmlns:a16="http://schemas.microsoft.com/office/drawing/2014/main" id="{FF33472B-37C3-4522-8C60-9AD6FE294615}"/>
              </a:ext>
            </a:extLst>
          </p:cNvPr>
          <p:cNvSpPr>
            <a:spLocks noGrp="1"/>
          </p:cNvSpPr>
          <p:nvPr>
            <p:ph type="body" sz="quarter" idx="12"/>
          </p:nvPr>
        </p:nvSpPr>
        <p:spPr/>
        <p:txBody>
          <a:bodyPr/>
          <a:lstStyle/>
          <a:p>
            <a:r>
              <a:rPr lang="da-DK" dirty="0"/>
              <a:t>INDSATSTRAPPEN</a:t>
            </a:r>
          </a:p>
        </p:txBody>
      </p:sp>
      <p:sp>
        <p:nvSpPr>
          <p:cNvPr id="5" name="Pladsholder til tekst 4">
            <a:extLst>
              <a:ext uri="{FF2B5EF4-FFF2-40B4-BE49-F238E27FC236}">
                <a16:creationId xmlns:a16="http://schemas.microsoft.com/office/drawing/2014/main" id="{BDA801F2-BF01-4967-A93A-EEE2CAF98060}"/>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E58D4A3D-C6E6-497F-9923-F941320F2CCA}"/>
              </a:ext>
            </a:extLst>
          </p:cNvPr>
          <p:cNvSpPr>
            <a:spLocks noGrp="1"/>
          </p:cNvSpPr>
          <p:nvPr>
            <p:ph type="body" sz="quarter" idx="15"/>
          </p:nvPr>
        </p:nvSpPr>
        <p:spPr/>
        <p:txBody>
          <a:bodyPr/>
          <a:lstStyle/>
          <a:p>
            <a:r>
              <a:rPr lang="da-DK" dirty="0"/>
              <a:t>Baggrund for udviklingsprocessen </a:t>
            </a:r>
          </a:p>
        </p:txBody>
      </p:sp>
      <p:grpSp>
        <p:nvGrpSpPr>
          <p:cNvPr id="18" name="Gruppe 17">
            <a:extLst>
              <a:ext uri="{FF2B5EF4-FFF2-40B4-BE49-F238E27FC236}">
                <a16:creationId xmlns:a16="http://schemas.microsoft.com/office/drawing/2014/main" id="{E7A864CB-5B7C-4584-A4F2-E2CB280E8F8D}"/>
              </a:ext>
            </a:extLst>
          </p:cNvPr>
          <p:cNvGrpSpPr/>
          <p:nvPr/>
        </p:nvGrpSpPr>
        <p:grpSpPr>
          <a:xfrm>
            <a:off x="5063840" y="2163175"/>
            <a:ext cx="5793574" cy="3874458"/>
            <a:chOff x="996901" y="2131309"/>
            <a:chExt cx="5793574" cy="3874458"/>
          </a:xfrm>
        </p:grpSpPr>
        <p:sp>
          <p:nvSpPr>
            <p:cNvPr id="12" name="Rektangel 11">
              <a:extLst>
                <a:ext uri="{FF2B5EF4-FFF2-40B4-BE49-F238E27FC236}">
                  <a16:creationId xmlns:a16="http://schemas.microsoft.com/office/drawing/2014/main" id="{5916BCC2-B8B1-4050-B9D3-D91073DEEC35}"/>
                </a:ext>
              </a:extLst>
            </p:cNvPr>
            <p:cNvSpPr/>
            <p:nvPr/>
          </p:nvSpPr>
          <p:spPr>
            <a:xfrm>
              <a:off x="996901" y="5196761"/>
              <a:ext cx="2557570" cy="80900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Almen</a:t>
              </a:r>
            </a:p>
          </p:txBody>
        </p:sp>
        <p:sp>
          <p:nvSpPr>
            <p:cNvPr id="13" name="Rektangel 12">
              <a:extLst>
                <a:ext uri="{FF2B5EF4-FFF2-40B4-BE49-F238E27FC236}">
                  <a16:creationId xmlns:a16="http://schemas.microsoft.com/office/drawing/2014/main" id="{EABCB55A-3FE3-4AB9-919B-8A6F58146EF1}"/>
                </a:ext>
              </a:extLst>
            </p:cNvPr>
            <p:cNvSpPr/>
            <p:nvPr/>
          </p:nvSpPr>
          <p:spPr>
            <a:xfrm rot="5400000">
              <a:off x="2881140" y="4523433"/>
              <a:ext cx="2155659"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SF 10 timer</a:t>
              </a:r>
            </a:p>
          </p:txBody>
        </p:sp>
        <p:sp>
          <p:nvSpPr>
            <p:cNvPr id="14" name="Rektangel 13">
              <a:extLst>
                <a:ext uri="{FF2B5EF4-FFF2-40B4-BE49-F238E27FC236}">
                  <a16:creationId xmlns:a16="http://schemas.microsoft.com/office/drawing/2014/main" id="{8ADFE590-BC60-4824-8D95-67F82DEE9707}"/>
                </a:ext>
              </a:extLst>
            </p:cNvPr>
            <p:cNvSpPr/>
            <p:nvPr/>
          </p:nvSpPr>
          <p:spPr>
            <a:xfrm rot="5400000">
              <a:off x="3342948" y="4176238"/>
              <a:ext cx="2850051"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SF 15 timer</a:t>
              </a:r>
            </a:p>
          </p:txBody>
        </p:sp>
        <p:sp>
          <p:nvSpPr>
            <p:cNvPr id="15" name="Rektangel 14">
              <a:extLst>
                <a:ext uri="{FF2B5EF4-FFF2-40B4-BE49-F238E27FC236}">
                  <a16:creationId xmlns:a16="http://schemas.microsoft.com/office/drawing/2014/main" id="{8678DDFC-1425-443B-AEB5-0D9C76B973EE}"/>
                </a:ext>
              </a:extLst>
            </p:cNvPr>
            <p:cNvSpPr/>
            <p:nvPr/>
          </p:nvSpPr>
          <p:spPr>
            <a:xfrm rot="5400000">
              <a:off x="3866627" y="3890917"/>
              <a:ext cx="3420694"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Basispladser</a:t>
              </a:r>
            </a:p>
          </p:txBody>
        </p:sp>
        <p:sp>
          <p:nvSpPr>
            <p:cNvPr id="16" name="Rektangel 15">
              <a:extLst>
                <a:ext uri="{FF2B5EF4-FFF2-40B4-BE49-F238E27FC236}">
                  <a16:creationId xmlns:a16="http://schemas.microsoft.com/office/drawing/2014/main" id="{65D234DB-6697-40CA-AD57-23DA4F0D2487}"/>
                </a:ext>
              </a:extLst>
            </p:cNvPr>
            <p:cNvSpPr/>
            <p:nvPr/>
          </p:nvSpPr>
          <p:spPr>
            <a:xfrm rot="5400000">
              <a:off x="4448745" y="3664036"/>
              <a:ext cx="3874458" cy="809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Magnoliahuset</a:t>
              </a:r>
            </a:p>
          </p:txBody>
        </p:sp>
        <p:sp>
          <p:nvSpPr>
            <p:cNvPr id="17" name="Rektangel 16">
              <a:extLst>
                <a:ext uri="{FF2B5EF4-FFF2-40B4-BE49-F238E27FC236}">
                  <a16:creationId xmlns:a16="http://schemas.microsoft.com/office/drawing/2014/main" id="{9A9CC655-D8C1-4212-9A58-16BF4FD98CAE}"/>
                </a:ext>
              </a:extLst>
            </p:cNvPr>
            <p:cNvSpPr/>
            <p:nvPr/>
          </p:nvSpPr>
          <p:spPr>
            <a:xfrm>
              <a:off x="2392564" y="4403118"/>
              <a:ext cx="1161908"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Ressource-puljen</a:t>
              </a:r>
            </a:p>
          </p:txBody>
        </p:sp>
      </p:grpSp>
      <p:sp>
        <p:nvSpPr>
          <p:cNvPr id="19" name="Taleboble: rektangel med afrundede hjørner 18">
            <a:extLst>
              <a:ext uri="{FF2B5EF4-FFF2-40B4-BE49-F238E27FC236}">
                <a16:creationId xmlns:a16="http://schemas.microsoft.com/office/drawing/2014/main" id="{91FF1F44-EA61-448C-828A-221FAAED3893}"/>
              </a:ext>
            </a:extLst>
          </p:cNvPr>
          <p:cNvSpPr/>
          <p:nvPr/>
        </p:nvSpPr>
        <p:spPr>
          <a:xfrm>
            <a:off x="811900" y="2196033"/>
            <a:ext cx="4358241" cy="1633447"/>
          </a:xfrm>
          <a:prstGeom prst="wedgeRoundRectCallout">
            <a:avLst>
              <a:gd name="adj1" fmla="val -22178"/>
              <a:gd name="adj2" fmla="val -4653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white"/>
                </a:solidFill>
                <a:effectLst/>
                <a:uLnTx/>
                <a:uFillTx/>
                <a:latin typeface="Segoe UI"/>
                <a:ea typeface="+mn-ea"/>
                <a:cs typeface="+mn-cs"/>
              </a:rPr>
              <a:t>Antal særlige formålspladser og basispladser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38 særlige formålspladser 10 t/u</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24 særlige formålspladser 15 t/u</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white"/>
                </a:solidFill>
                <a:effectLst/>
                <a:uLnTx/>
                <a:uFillTx/>
                <a:latin typeface="Segoe UI"/>
                <a:ea typeface="+mn-ea"/>
                <a:cs typeface="+mn-cs"/>
              </a:rPr>
              <a:t>9 basispladser 25 t/u</a:t>
            </a:r>
          </a:p>
        </p:txBody>
      </p:sp>
    </p:spTree>
    <p:extLst>
      <p:ext uri="{BB962C8B-B14F-4D97-AF65-F5344CB8AC3E}">
        <p14:creationId xmlns:p14="http://schemas.microsoft.com/office/powerpoint/2010/main" val="4232964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880E8-92F3-43F4-A612-78A41739E57A}"/>
              </a:ext>
            </a:extLst>
          </p:cNvPr>
          <p:cNvSpPr>
            <a:spLocks noGrp="1"/>
          </p:cNvSpPr>
          <p:nvPr>
            <p:ph type="title"/>
          </p:nvPr>
        </p:nvSpPr>
        <p:spPr>
          <a:xfrm>
            <a:off x="623888" y="404665"/>
            <a:ext cx="10944224" cy="978729"/>
          </a:xfrm>
        </p:spPr>
        <p:txBody>
          <a:bodyPr/>
          <a:lstStyle/>
          <a:p>
            <a:r>
              <a:rPr lang="da-DK" dirty="0"/>
              <a:t>Analysen pegede på, at den nuværende model og organisering kan medvirke til: </a:t>
            </a:r>
          </a:p>
        </p:txBody>
      </p:sp>
      <p:sp>
        <p:nvSpPr>
          <p:cNvPr id="5" name="Pladsholder til tekst 4">
            <a:extLst>
              <a:ext uri="{FF2B5EF4-FFF2-40B4-BE49-F238E27FC236}">
                <a16:creationId xmlns:a16="http://schemas.microsoft.com/office/drawing/2014/main" id="{83585B5E-D26A-41F9-97BB-5962F0ACCF61}"/>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24280E95-C5AC-4FFE-8599-631BA8D4A008}"/>
              </a:ext>
            </a:extLst>
          </p:cNvPr>
          <p:cNvSpPr>
            <a:spLocks noGrp="1"/>
          </p:cNvSpPr>
          <p:nvPr>
            <p:ph type="body" sz="quarter" idx="15"/>
          </p:nvPr>
        </p:nvSpPr>
        <p:spPr/>
        <p:txBody>
          <a:bodyPr/>
          <a:lstStyle/>
          <a:p>
            <a:r>
              <a:rPr lang="da-DK" dirty="0"/>
              <a:t>Baggrund for udviklingsprocessen </a:t>
            </a:r>
          </a:p>
        </p:txBody>
      </p:sp>
      <p:grpSp>
        <p:nvGrpSpPr>
          <p:cNvPr id="7" name="Gruppe 6">
            <a:extLst>
              <a:ext uri="{FF2B5EF4-FFF2-40B4-BE49-F238E27FC236}">
                <a16:creationId xmlns:a16="http://schemas.microsoft.com/office/drawing/2014/main" id="{C0D29C29-6CDF-4D98-AA6A-A8307A7099DA}"/>
              </a:ext>
            </a:extLst>
          </p:cNvPr>
          <p:cNvGrpSpPr/>
          <p:nvPr/>
        </p:nvGrpSpPr>
        <p:grpSpPr>
          <a:xfrm>
            <a:off x="1025846" y="2521764"/>
            <a:ext cx="10438571" cy="4036499"/>
            <a:chOff x="1129541" y="2125838"/>
            <a:chExt cx="10438571" cy="4036499"/>
          </a:xfrm>
        </p:grpSpPr>
        <p:sp>
          <p:nvSpPr>
            <p:cNvPr id="8" name="Pladsholder til indhold 2">
              <a:extLst>
                <a:ext uri="{FF2B5EF4-FFF2-40B4-BE49-F238E27FC236}">
                  <a16:creationId xmlns:a16="http://schemas.microsoft.com/office/drawing/2014/main" id="{C822BA5D-2846-4B9B-8F41-942086EB1E30}"/>
                </a:ext>
              </a:extLst>
            </p:cNvPr>
            <p:cNvSpPr txBox="1">
              <a:spLocks/>
            </p:cNvSpPr>
            <p:nvPr/>
          </p:nvSpPr>
          <p:spPr>
            <a:xfrm>
              <a:off x="1939993" y="2215858"/>
              <a:ext cx="9628119" cy="3946479"/>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en ”skæv” økonomisk fordeling mellem dagtilbud </a:t>
              </a:r>
              <a:b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br>
              <a: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(inkl. mellem selvejende og kommunale)</a:t>
              </a:r>
              <a:b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br>
              <a:endPar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en smal forståelse af kerneopgaven i almene dagtilbud</a:t>
              </a:r>
              <a:b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br>
              <a:endPar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en forskydning af de forebyggende indsatser til at blive ”adgangsgivere” for specialiserede indsatser</a:t>
              </a:r>
              <a:b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br>
              <a:endPar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at visitationskriterier og forventninger kommer til at fremstå uigennemsigtige</a:t>
              </a:r>
            </a:p>
          </p:txBody>
        </p:sp>
        <p:grpSp>
          <p:nvGrpSpPr>
            <p:cNvPr id="9" name="Gruppe 8">
              <a:extLst>
                <a:ext uri="{FF2B5EF4-FFF2-40B4-BE49-F238E27FC236}">
                  <a16:creationId xmlns:a16="http://schemas.microsoft.com/office/drawing/2014/main" id="{DFADC0D1-2491-4B79-98D4-E214E9ED25E3}"/>
                </a:ext>
              </a:extLst>
            </p:cNvPr>
            <p:cNvGrpSpPr/>
            <p:nvPr/>
          </p:nvGrpSpPr>
          <p:grpSpPr>
            <a:xfrm>
              <a:off x="1129541" y="2125838"/>
              <a:ext cx="810452" cy="3254545"/>
              <a:chOff x="122756" y="1964159"/>
              <a:chExt cx="962788" cy="4160366"/>
            </a:xfrm>
            <a:solidFill>
              <a:srgbClr val="00502D"/>
            </a:solidFill>
          </p:grpSpPr>
          <p:pic>
            <p:nvPicPr>
              <p:cNvPr id="10" name="Grafik 9" descr="Nøgle">
                <a:extLst>
                  <a:ext uri="{FF2B5EF4-FFF2-40B4-BE49-F238E27FC236}">
                    <a16:creationId xmlns:a16="http://schemas.microsoft.com/office/drawing/2014/main" id="{DABD15E6-CF43-4832-964B-FB920AE15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44" y="4086598"/>
                <a:ext cx="914400" cy="914400"/>
              </a:xfrm>
              <a:prstGeom prst="rect">
                <a:avLst/>
              </a:prstGeom>
            </p:spPr>
          </p:pic>
          <p:pic>
            <p:nvPicPr>
              <p:cNvPr id="11" name="Grafik 10" descr="Spørgsmål">
                <a:extLst>
                  <a:ext uri="{FF2B5EF4-FFF2-40B4-BE49-F238E27FC236}">
                    <a16:creationId xmlns:a16="http://schemas.microsoft.com/office/drawing/2014/main" id="{82B4DB54-1D49-4581-80B7-BD7E718EF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756" y="5210125"/>
                <a:ext cx="914400" cy="914400"/>
              </a:xfrm>
              <a:prstGeom prst="rect">
                <a:avLst/>
              </a:prstGeom>
            </p:spPr>
          </p:pic>
          <p:pic>
            <p:nvPicPr>
              <p:cNvPr id="12" name="Grafik 11" descr="Øje">
                <a:extLst>
                  <a:ext uri="{FF2B5EF4-FFF2-40B4-BE49-F238E27FC236}">
                    <a16:creationId xmlns:a16="http://schemas.microsoft.com/office/drawing/2014/main" id="{A8211C52-F18D-4DF6-96DC-68F94CBB2F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756" y="2963070"/>
                <a:ext cx="914400" cy="914400"/>
              </a:xfrm>
              <a:prstGeom prst="rect">
                <a:avLst/>
              </a:prstGeom>
            </p:spPr>
          </p:pic>
          <p:sp>
            <p:nvSpPr>
              <p:cNvPr id="13" name="Grafik 5" descr="Mønter">
                <a:extLst>
                  <a:ext uri="{FF2B5EF4-FFF2-40B4-BE49-F238E27FC236}">
                    <a16:creationId xmlns:a16="http://schemas.microsoft.com/office/drawing/2014/main" id="{E2B1707F-698D-422D-9D6F-83FA98C7D2A0}"/>
                  </a:ext>
                </a:extLst>
              </p:cNvPr>
              <p:cNvSpPr/>
              <p:nvPr/>
            </p:nvSpPr>
            <p:spPr>
              <a:xfrm>
                <a:off x="239248" y="1964159"/>
                <a:ext cx="809625" cy="695325"/>
              </a:xfrm>
              <a:custGeom>
                <a:avLst/>
                <a:gdLst>
                  <a:gd name="connsiteX0" fmla="*/ 751046 w 809625"/>
                  <a:gd name="connsiteY0" fmla="*/ 578644 h 695325"/>
                  <a:gd name="connsiteX1" fmla="*/ 712946 w 809625"/>
                  <a:gd name="connsiteY1" fmla="*/ 611029 h 695325"/>
                  <a:gd name="connsiteX2" fmla="*/ 712946 w 809625"/>
                  <a:gd name="connsiteY2" fmla="*/ 576739 h 695325"/>
                  <a:gd name="connsiteX3" fmla="*/ 751046 w 809625"/>
                  <a:gd name="connsiteY3" fmla="*/ 561499 h 695325"/>
                  <a:gd name="connsiteX4" fmla="*/ 751046 w 809625"/>
                  <a:gd name="connsiteY4" fmla="*/ 578644 h 695325"/>
                  <a:gd name="connsiteX5" fmla="*/ 674846 w 809625"/>
                  <a:gd name="connsiteY5" fmla="*/ 515779 h 695325"/>
                  <a:gd name="connsiteX6" fmla="*/ 674846 w 809625"/>
                  <a:gd name="connsiteY6" fmla="*/ 481489 h 695325"/>
                  <a:gd name="connsiteX7" fmla="*/ 712946 w 809625"/>
                  <a:gd name="connsiteY7" fmla="*/ 466249 h 695325"/>
                  <a:gd name="connsiteX8" fmla="*/ 712946 w 809625"/>
                  <a:gd name="connsiteY8" fmla="*/ 483394 h 695325"/>
                  <a:gd name="connsiteX9" fmla="*/ 674846 w 809625"/>
                  <a:gd name="connsiteY9" fmla="*/ 515779 h 695325"/>
                  <a:gd name="connsiteX10" fmla="*/ 674846 w 809625"/>
                  <a:gd name="connsiteY10" fmla="*/ 622459 h 695325"/>
                  <a:gd name="connsiteX11" fmla="*/ 636746 w 809625"/>
                  <a:gd name="connsiteY11" fmla="*/ 629126 h 695325"/>
                  <a:gd name="connsiteX12" fmla="*/ 636746 w 809625"/>
                  <a:gd name="connsiteY12" fmla="*/ 591979 h 695325"/>
                  <a:gd name="connsiteX13" fmla="*/ 674846 w 809625"/>
                  <a:gd name="connsiteY13" fmla="*/ 586264 h 695325"/>
                  <a:gd name="connsiteX14" fmla="*/ 674846 w 809625"/>
                  <a:gd name="connsiteY14" fmla="*/ 622459 h 695325"/>
                  <a:gd name="connsiteX15" fmla="*/ 598646 w 809625"/>
                  <a:gd name="connsiteY15" fmla="*/ 496729 h 695325"/>
                  <a:gd name="connsiteX16" fmla="*/ 636746 w 809625"/>
                  <a:gd name="connsiteY16" fmla="*/ 491014 h 695325"/>
                  <a:gd name="connsiteX17" fmla="*/ 636746 w 809625"/>
                  <a:gd name="connsiteY17" fmla="*/ 527209 h 695325"/>
                  <a:gd name="connsiteX18" fmla="*/ 598646 w 809625"/>
                  <a:gd name="connsiteY18" fmla="*/ 533876 h 695325"/>
                  <a:gd name="connsiteX19" fmla="*/ 598646 w 809625"/>
                  <a:gd name="connsiteY19" fmla="*/ 496729 h 695325"/>
                  <a:gd name="connsiteX20" fmla="*/ 598646 w 809625"/>
                  <a:gd name="connsiteY20" fmla="*/ 633889 h 695325"/>
                  <a:gd name="connsiteX21" fmla="*/ 560546 w 809625"/>
                  <a:gd name="connsiteY21" fmla="*/ 635794 h 695325"/>
                  <a:gd name="connsiteX22" fmla="*/ 560546 w 809625"/>
                  <a:gd name="connsiteY22" fmla="*/ 597694 h 695325"/>
                  <a:gd name="connsiteX23" fmla="*/ 598646 w 809625"/>
                  <a:gd name="connsiteY23" fmla="*/ 595789 h 695325"/>
                  <a:gd name="connsiteX24" fmla="*/ 598646 w 809625"/>
                  <a:gd name="connsiteY24" fmla="*/ 633889 h 695325"/>
                  <a:gd name="connsiteX25" fmla="*/ 522446 w 809625"/>
                  <a:gd name="connsiteY25" fmla="*/ 540544 h 695325"/>
                  <a:gd name="connsiteX26" fmla="*/ 522446 w 809625"/>
                  <a:gd name="connsiteY26" fmla="*/ 502444 h 695325"/>
                  <a:gd name="connsiteX27" fmla="*/ 560546 w 809625"/>
                  <a:gd name="connsiteY27" fmla="*/ 500539 h 695325"/>
                  <a:gd name="connsiteX28" fmla="*/ 560546 w 809625"/>
                  <a:gd name="connsiteY28" fmla="*/ 538639 h 695325"/>
                  <a:gd name="connsiteX29" fmla="*/ 522446 w 809625"/>
                  <a:gd name="connsiteY29" fmla="*/ 540544 h 695325"/>
                  <a:gd name="connsiteX30" fmla="*/ 522446 w 809625"/>
                  <a:gd name="connsiteY30" fmla="*/ 635794 h 695325"/>
                  <a:gd name="connsiteX31" fmla="*/ 484346 w 809625"/>
                  <a:gd name="connsiteY31" fmla="*/ 633889 h 695325"/>
                  <a:gd name="connsiteX32" fmla="*/ 484346 w 809625"/>
                  <a:gd name="connsiteY32" fmla="*/ 597694 h 695325"/>
                  <a:gd name="connsiteX33" fmla="*/ 503396 w 809625"/>
                  <a:gd name="connsiteY33" fmla="*/ 597694 h 695325"/>
                  <a:gd name="connsiteX34" fmla="*/ 522446 w 809625"/>
                  <a:gd name="connsiteY34" fmla="*/ 597694 h 695325"/>
                  <a:gd name="connsiteX35" fmla="*/ 522446 w 809625"/>
                  <a:gd name="connsiteY35" fmla="*/ 635794 h 695325"/>
                  <a:gd name="connsiteX36" fmla="*/ 446246 w 809625"/>
                  <a:gd name="connsiteY36" fmla="*/ 500539 h 695325"/>
                  <a:gd name="connsiteX37" fmla="*/ 484346 w 809625"/>
                  <a:gd name="connsiteY37" fmla="*/ 502444 h 695325"/>
                  <a:gd name="connsiteX38" fmla="*/ 484346 w 809625"/>
                  <a:gd name="connsiteY38" fmla="*/ 540544 h 695325"/>
                  <a:gd name="connsiteX39" fmla="*/ 446246 w 809625"/>
                  <a:gd name="connsiteY39" fmla="*/ 538639 h 695325"/>
                  <a:gd name="connsiteX40" fmla="*/ 446246 w 809625"/>
                  <a:gd name="connsiteY40" fmla="*/ 500539 h 695325"/>
                  <a:gd name="connsiteX41" fmla="*/ 446246 w 809625"/>
                  <a:gd name="connsiteY41" fmla="*/ 629126 h 695325"/>
                  <a:gd name="connsiteX42" fmla="*/ 408146 w 809625"/>
                  <a:gd name="connsiteY42" fmla="*/ 622459 h 695325"/>
                  <a:gd name="connsiteX43" fmla="*/ 408146 w 809625"/>
                  <a:gd name="connsiteY43" fmla="*/ 591979 h 695325"/>
                  <a:gd name="connsiteX44" fmla="*/ 446246 w 809625"/>
                  <a:gd name="connsiteY44" fmla="*/ 595789 h 695325"/>
                  <a:gd name="connsiteX45" fmla="*/ 446246 w 809625"/>
                  <a:gd name="connsiteY45" fmla="*/ 629126 h 695325"/>
                  <a:gd name="connsiteX46" fmla="*/ 370046 w 809625"/>
                  <a:gd name="connsiteY46" fmla="*/ 527209 h 695325"/>
                  <a:gd name="connsiteX47" fmla="*/ 370046 w 809625"/>
                  <a:gd name="connsiteY47" fmla="*/ 490061 h 695325"/>
                  <a:gd name="connsiteX48" fmla="*/ 408146 w 809625"/>
                  <a:gd name="connsiteY48" fmla="*/ 495776 h 695325"/>
                  <a:gd name="connsiteX49" fmla="*/ 408146 w 809625"/>
                  <a:gd name="connsiteY49" fmla="*/ 533876 h 695325"/>
                  <a:gd name="connsiteX50" fmla="*/ 370046 w 809625"/>
                  <a:gd name="connsiteY50" fmla="*/ 527209 h 695325"/>
                  <a:gd name="connsiteX51" fmla="*/ 370046 w 809625"/>
                  <a:gd name="connsiteY51" fmla="*/ 611029 h 695325"/>
                  <a:gd name="connsiteX52" fmla="*/ 331946 w 809625"/>
                  <a:gd name="connsiteY52" fmla="*/ 578644 h 695325"/>
                  <a:gd name="connsiteX53" fmla="*/ 331946 w 809625"/>
                  <a:gd name="connsiteY53" fmla="*/ 576739 h 695325"/>
                  <a:gd name="connsiteX54" fmla="*/ 332899 w 809625"/>
                  <a:gd name="connsiteY54" fmla="*/ 576739 h 695325"/>
                  <a:gd name="connsiteX55" fmla="*/ 340519 w 809625"/>
                  <a:gd name="connsiteY55" fmla="*/ 578644 h 695325"/>
                  <a:gd name="connsiteX56" fmla="*/ 370046 w 809625"/>
                  <a:gd name="connsiteY56" fmla="*/ 585311 h 695325"/>
                  <a:gd name="connsiteX57" fmla="*/ 370046 w 809625"/>
                  <a:gd name="connsiteY57" fmla="*/ 611029 h 695325"/>
                  <a:gd name="connsiteX58" fmla="*/ 217646 w 809625"/>
                  <a:gd name="connsiteY58" fmla="*/ 481489 h 695325"/>
                  <a:gd name="connsiteX59" fmla="*/ 236696 w 809625"/>
                  <a:gd name="connsiteY59" fmla="*/ 482441 h 695325"/>
                  <a:gd name="connsiteX60" fmla="*/ 236696 w 809625"/>
                  <a:gd name="connsiteY60" fmla="*/ 483394 h 695325"/>
                  <a:gd name="connsiteX61" fmla="*/ 246221 w 809625"/>
                  <a:gd name="connsiteY61" fmla="*/ 520541 h 695325"/>
                  <a:gd name="connsiteX62" fmla="*/ 217646 w 809625"/>
                  <a:gd name="connsiteY62" fmla="*/ 518636 h 695325"/>
                  <a:gd name="connsiteX63" fmla="*/ 217646 w 809625"/>
                  <a:gd name="connsiteY63" fmla="*/ 481489 h 695325"/>
                  <a:gd name="connsiteX64" fmla="*/ 179546 w 809625"/>
                  <a:gd name="connsiteY64" fmla="*/ 367189 h 695325"/>
                  <a:gd name="connsiteX65" fmla="*/ 217646 w 809625"/>
                  <a:gd name="connsiteY65" fmla="*/ 372904 h 695325"/>
                  <a:gd name="connsiteX66" fmla="*/ 217646 w 809625"/>
                  <a:gd name="connsiteY66" fmla="*/ 411004 h 695325"/>
                  <a:gd name="connsiteX67" fmla="*/ 179546 w 809625"/>
                  <a:gd name="connsiteY67" fmla="*/ 404336 h 695325"/>
                  <a:gd name="connsiteX68" fmla="*/ 179546 w 809625"/>
                  <a:gd name="connsiteY68" fmla="*/ 367189 h 695325"/>
                  <a:gd name="connsiteX69" fmla="*/ 179546 w 809625"/>
                  <a:gd name="connsiteY69" fmla="*/ 514826 h 695325"/>
                  <a:gd name="connsiteX70" fmla="*/ 141446 w 809625"/>
                  <a:gd name="connsiteY70" fmla="*/ 508159 h 695325"/>
                  <a:gd name="connsiteX71" fmla="*/ 141446 w 809625"/>
                  <a:gd name="connsiteY71" fmla="*/ 471011 h 695325"/>
                  <a:gd name="connsiteX72" fmla="*/ 179546 w 809625"/>
                  <a:gd name="connsiteY72" fmla="*/ 476726 h 695325"/>
                  <a:gd name="connsiteX73" fmla="*/ 179546 w 809625"/>
                  <a:gd name="connsiteY73" fmla="*/ 514826 h 695325"/>
                  <a:gd name="connsiteX74" fmla="*/ 103346 w 809625"/>
                  <a:gd name="connsiteY74" fmla="*/ 359569 h 695325"/>
                  <a:gd name="connsiteX75" fmla="*/ 103346 w 809625"/>
                  <a:gd name="connsiteY75" fmla="*/ 342424 h 695325"/>
                  <a:gd name="connsiteX76" fmla="*/ 141446 w 809625"/>
                  <a:gd name="connsiteY76" fmla="*/ 356711 h 695325"/>
                  <a:gd name="connsiteX77" fmla="*/ 141446 w 809625"/>
                  <a:gd name="connsiteY77" fmla="*/ 391954 h 695325"/>
                  <a:gd name="connsiteX78" fmla="*/ 103346 w 809625"/>
                  <a:gd name="connsiteY78" fmla="*/ 359569 h 695325"/>
                  <a:gd name="connsiteX79" fmla="*/ 103346 w 809625"/>
                  <a:gd name="connsiteY79" fmla="*/ 496729 h 695325"/>
                  <a:gd name="connsiteX80" fmla="*/ 65246 w 809625"/>
                  <a:gd name="connsiteY80" fmla="*/ 464344 h 695325"/>
                  <a:gd name="connsiteX81" fmla="*/ 65246 w 809625"/>
                  <a:gd name="connsiteY81" fmla="*/ 447199 h 695325"/>
                  <a:gd name="connsiteX82" fmla="*/ 103346 w 809625"/>
                  <a:gd name="connsiteY82" fmla="*/ 461486 h 695325"/>
                  <a:gd name="connsiteX83" fmla="*/ 103346 w 809625"/>
                  <a:gd name="connsiteY83" fmla="*/ 496729 h 695325"/>
                  <a:gd name="connsiteX84" fmla="*/ 65246 w 809625"/>
                  <a:gd name="connsiteY84" fmla="*/ 199549 h 695325"/>
                  <a:gd name="connsiteX85" fmla="*/ 103346 w 809625"/>
                  <a:gd name="connsiteY85" fmla="*/ 213836 h 695325"/>
                  <a:gd name="connsiteX86" fmla="*/ 103346 w 809625"/>
                  <a:gd name="connsiteY86" fmla="*/ 249079 h 695325"/>
                  <a:gd name="connsiteX87" fmla="*/ 65246 w 809625"/>
                  <a:gd name="connsiteY87" fmla="*/ 216694 h 695325"/>
                  <a:gd name="connsiteX88" fmla="*/ 65246 w 809625"/>
                  <a:gd name="connsiteY88" fmla="*/ 199549 h 695325"/>
                  <a:gd name="connsiteX89" fmla="*/ 179546 w 809625"/>
                  <a:gd name="connsiteY89" fmla="*/ 230029 h 695325"/>
                  <a:gd name="connsiteX90" fmla="*/ 179546 w 809625"/>
                  <a:gd name="connsiteY90" fmla="*/ 268129 h 695325"/>
                  <a:gd name="connsiteX91" fmla="*/ 141446 w 809625"/>
                  <a:gd name="connsiteY91" fmla="*/ 261461 h 695325"/>
                  <a:gd name="connsiteX92" fmla="*/ 141446 w 809625"/>
                  <a:gd name="connsiteY92" fmla="*/ 224314 h 695325"/>
                  <a:gd name="connsiteX93" fmla="*/ 179546 w 809625"/>
                  <a:gd name="connsiteY93" fmla="*/ 230029 h 695325"/>
                  <a:gd name="connsiteX94" fmla="*/ 274796 w 809625"/>
                  <a:gd name="connsiteY94" fmla="*/ 64294 h 695325"/>
                  <a:gd name="connsiteX95" fmla="*/ 484346 w 809625"/>
                  <a:gd name="connsiteY95" fmla="*/ 121444 h 695325"/>
                  <a:gd name="connsiteX96" fmla="*/ 274796 w 809625"/>
                  <a:gd name="connsiteY96" fmla="*/ 178594 h 695325"/>
                  <a:gd name="connsiteX97" fmla="*/ 65246 w 809625"/>
                  <a:gd name="connsiteY97" fmla="*/ 121444 h 695325"/>
                  <a:gd name="connsiteX98" fmla="*/ 274796 w 809625"/>
                  <a:gd name="connsiteY98" fmla="*/ 64294 h 695325"/>
                  <a:gd name="connsiteX99" fmla="*/ 331946 w 809625"/>
                  <a:gd name="connsiteY99" fmla="*/ 515779 h 695325"/>
                  <a:gd name="connsiteX100" fmla="*/ 293846 w 809625"/>
                  <a:gd name="connsiteY100" fmla="*/ 483394 h 695325"/>
                  <a:gd name="connsiteX101" fmla="*/ 293846 w 809625"/>
                  <a:gd name="connsiteY101" fmla="*/ 466249 h 695325"/>
                  <a:gd name="connsiteX102" fmla="*/ 331946 w 809625"/>
                  <a:gd name="connsiteY102" fmla="*/ 480536 h 695325"/>
                  <a:gd name="connsiteX103" fmla="*/ 331946 w 809625"/>
                  <a:gd name="connsiteY103" fmla="*/ 515779 h 695325"/>
                  <a:gd name="connsiteX104" fmla="*/ 446246 w 809625"/>
                  <a:gd name="connsiteY104" fmla="*/ 249079 h 695325"/>
                  <a:gd name="connsiteX105" fmla="*/ 446246 w 809625"/>
                  <a:gd name="connsiteY105" fmla="*/ 214789 h 695325"/>
                  <a:gd name="connsiteX106" fmla="*/ 484346 w 809625"/>
                  <a:gd name="connsiteY106" fmla="*/ 199549 h 695325"/>
                  <a:gd name="connsiteX107" fmla="*/ 484346 w 809625"/>
                  <a:gd name="connsiteY107" fmla="*/ 216694 h 695325"/>
                  <a:gd name="connsiteX108" fmla="*/ 446246 w 809625"/>
                  <a:gd name="connsiteY108" fmla="*/ 249079 h 695325"/>
                  <a:gd name="connsiteX109" fmla="*/ 370046 w 809625"/>
                  <a:gd name="connsiteY109" fmla="*/ 267176 h 695325"/>
                  <a:gd name="connsiteX110" fmla="*/ 370046 w 809625"/>
                  <a:gd name="connsiteY110" fmla="*/ 230029 h 695325"/>
                  <a:gd name="connsiteX111" fmla="*/ 408146 w 809625"/>
                  <a:gd name="connsiteY111" fmla="*/ 224314 h 695325"/>
                  <a:gd name="connsiteX112" fmla="*/ 408146 w 809625"/>
                  <a:gd name="connsiteY112" fmla="*/ 260509 h 695325"/>
                  <a:gd name="connsiteX113" fmla="*/ 370046 w 809625"/>
                  <a:gd name="connsiteY113" fmla="*/ 267176 h 695325"/>
                  <a:gd name="connsiteX114" fmla="*/ 293846 w 809625"/>
                  <a:gd name="connsiteY114" fmla="*/ 273844 h 695325"/>
                  <a:gd name="connsiteX115" fmla="*/ 293846 w 809625"/>
                  <a:gd name="connsiteY115" fmla="*/ 235744 h 695325"/>
                  <a:gd name="connsiteX116" fmla="*/ 331946 w 809625"/>
                  <a:gd name="connsiteY116" fmla="*/ 233839 h 695325"/>
                  <a:gd name="connsiteX117" fmla="*/ 331946 w 809625"/>
                  <a:gd name="connsiteY117" fmla="*/ 271939 h 695325"/>
                  <a:gd name="connsiteX118" fmla="*/ 293846 w 809625"/>
                  <a:gd name="connsiteY118" fmla="*/ 273844 h 695325"/>
                  <a:gd name="connsiteX119" fmla="*/ 217646 w 809625"/>
                  <a:gd name="connsiteY119" fmla="*/ 271939 h 695325"/>
                  <a:gd name="connsiteX120" fmla="*/ 217646 w 809625"/>
                  <a:gd name="connsiteY120" fmla="*/ 233839 h 695325"/>
                  <a:gd name="connsiteX121" fmla="*/ 255746 w 809625"/>
                  <a:gd name="connsiteY121" fmla="*/ 235744 h 695325"/>
                  <a:gd name="connsiteX122" fmla="*/ 255746 w 809625"/>
                  <a:gd name="connsiteY122" fmla="*/ 273844 h 695325"/>
                  <a:gd name="connsiteX123" fmla="*/ 217646 w 809625"/>
                  <a:gd name="connsiteY123" fmla="*/ 271939 h 695325"/>
                  <a:gd name="connsiteX124" fmla="*/ 712946 w 809625"/>
                  <a:gd name="connsiteY124" fmla="*/ 388144 h 695325"/>
                  <a:gd name="connsiteX125" fmla="*/ 503396 w 809625"/>
                  <a:gd name="connsiteY125" fmla="*/ 445294 h 695325"/>
                  <a:gd name="connsiteX126" fmla="*/ 293846 w 809625"/>
                  <a:gd name="connsiteY126" fmla="*/ 388144 h 695325"/>
                  <a:gd name="connsiteX127" fmla="*/ 503396 w 809625"/>
                  <a:gd name="connsiteY127" fmla="*/ 330994 h 695325"/>
                  <a:gd name="connsiteX128" fmla="*/ 712946 w 809625"/>
                  <a:gd name="connsiteY128" fmla="*/ 388144 h 695325"/>
                  <a:gd name="connsiteX129" fmla="*/ 770096 w 809625"/>
                  <a:gd name="connsiteY129" fmla="*/ 416719 h 695325"/>
                  <a:gd name="connsiteX130" fmla="*/ 770096 w 809625"/>
                  <a:gd name="connsiteY130" fmla="*/ 388144 h 695325"/>
                  <a:gd name="connsiteX131" fmla="*/ 666274 w 809625"/>
                  <a:gd name="connsiteY131" fmla="*/ 292894 h 695325"/>
                  <a:gd name="connsiteX132" fmla="*/ 577691 w 809625"/>
                  <a:gd name="connsiteY132" fmla="*/ 277654 h 695325"/>
                  <a:gd name="connsiteX133" fmla="*/ 578644 w 809625"/>
                  <a:gd name="connsiteY133" fmla="*/ 264319 h 695325"/>
                  <a:gd name="connsiteX134" fmla="*/ 540544 w 809625"/>
                  <a:gd name="connsiteY134" fmla="*/ 197644 h 695325"/>
                  <a:gd name="connsiteX135" fmla="*/ 540544 w 809625"/>
                  <a:gd name="connsiteY135" fmla="*/ 121444 h 695325"/>
                  <a:gd name="connsiteX136" fmla="*/ 436721 w 809625"/>
                  <a:gd name="connsiteY136" fmla="*/ 26194 h 695325"/>
                  <a:gd name="connsiteX137" fmla="*/ 273844 w 809625"/>
                  <a:gd name="connsiteY137" fmla="*/ 7144 h 695325"/>
                  <a:gd name="connsiteX138" fmla="*/ 7144 w 809625"/>
                  <a:gd name="connsiteY138" fmla="*/ 121444 h 695325"/>
                  <a:gd name="connsiteX139" fmla="*/ 7144 w 809625"/>
                  <a:gd name="connsiteY139" fmla="*/ 216694 h 695325"/>
                  <a:gd name="connsiteX140" fmla="*/ 45244 w 809625"/>
                  <a:gd name="connsiteY140" fmla="*/ 283369 h 695325"/>
                  <a:gd name="connsiteX141" fmla="*/ 45244 w 809625"/>
                  <a:gd name="connsiteY141" fmla="*/ 301466 h 695325"/>
                  <a:gd name="connsiteX142" fmla="*/ 7144 w 809625"/>
                  <a:gd name="connsiteY142" fmla="*/ 369094 h 695325"/>
                  <a:gd name="connsiteX143" fmla="*/ 7144 w 809625"/>
                  <a:gd name="connsiteY143" fmla="*/ 464344 h 695325"/>
                  <a:gd name="connsiteX144" fmla="*/ 110966 w 809625"/>
                  <a:gd name="connsiteY144" fmla="*/ 559594 h 695325"/>
                  <a:gd name="connsiteX145" fmla="*/ 273844 w 809625"/>
                  <a:gd name="connsiteY145" fmla="*/ 578644 h 695325"/>
                  <a:gd name="connsiteX146" fmla="*/ 377666 w 809625"/>
                  <a:gd name="connsiteY146" fmla="*/ 673894 h 695325"/>
                  <a:gd name="connsiteX147" fmla="*/ 540544 w 809625"/>
                  <a:gd name="connsiteY147" fmla="*/ 692944 h 695325"/>
                  <a:gd name="connsiteX148" fmla="*/ 807244 w 809625"/>
                  <a:gd name="connsiteY148" fmla="*/ 578644 h 695325"/>
                  <a:gd name="connsiteX149" fmla="*/ 807244 w 809625"/>
                  <a:gd name="connsiteY149" fmla="*/ 483394 h 695325"/>
                  <a:gd name="connsiteX150" fmla="*/ 770096 w 809625"/>
                  <a:gd name="connsiteY150" fmla="*/ 416719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09625" h="695325">
                    <a:moveTo>
                      <a:pt x="751046" y="578644"/>
                    </a:moveTo>
                    <a:cubicBezTo>
                      <a:pt x="751046" y="591026"/>
                      <a:pt x="736759" y="602456"/>
                      <a:pt x="712946" y="611029"/>
                    </a:cubicBezTo>
                    <a:lnTo>
                      <a:pt x="712946" y="576739"/>
                    </a:lnTo>
                    <a:cubicBezTo>
                      <a:pt x="726281" y="572929"/>
                      <a:pt x="739616" y="567214"/>
                      <a:pt x="751046" y="561499"/>
                    </a:cubicBezTo>
                    <a:lnTo>
                      <a:pt x="751046" y="578644"/>
                    </a:lnTo>
                    <a:close/>
                    <a:moveTo>
                      <a:pt x="674846" y="515779"/>
                    </a:moveTo>
                    <a:lnTo>
                      <a:pt x="674846" y="481489"/>
                    </a:lnTo>
                    <a:cubicBezTo>
                      <a:pt x="688181" y="477679"/>
                      <a:pt x="701516" y="471964"/>
                      <a:pt x="712946" y="466249"/>
                    </a:cubicBezTo>
                    <a:lnTo>
                      <a:pt x="712946" y="483394"/>
                    </a:lnTo>
                    <a:cubicBezTo>
                      <a:pt x="712946" y="495776"/>
                      <a:pt x="698659" y="507206"/>
                      <a:pt x="674846" y="515779"/>
                    </a:cubicBezTo>
                    <a:close/>
                    <a:moveTo>
                      <a:pt x="674846" y="622459"/>
                    </a:moveTo>
                    <a:cubicBezTo>
                      <a:pt x="663416" y="625316"/>
                      <a:pt x="650081" y="627221"/>
                      <a:pt x="636746" y="629126"/>
                    </a:cubicBezTo>
                    <a:lnTo>
                      <a:pt x="636746" y="591979"/>
                    </a:lnTo>
                    <a:cubicBezTo>
                      <a:pt x="649129" y="590074"/>
                      <a:pt x="662464" y="588169"/>
                      <a:pt x="674846" y="586264"/>
                    </a:cubicBezTo>
                    <a:lnTo>
                      <a:pt x="674846" y="622459"/>
                    </a:lnTo>
                    <a:close/>
                    <a:moveTo>
                      <a:pt x="598646" y="496729"/>
                    </a:moveTo>
                    <a:cubicBezTo>
                      <a:pt x="611029" y="494824"/>
                      <a:pt x="624364" y="492919"/>
                      <a:pt x="636746" y="491014"/>
                    </a:cubicBezTo>
                    <a:lnTo>
                      <a:pt x="636746" y="527209"/>
                    </a:lnTo>
                    <a:cubicBezTo>
                      <a:pt x="625316" y="530066"/>
                      <a:pt x="611981" y="531971"/>
                      <a:pt x="598646" y="533876"/>
                    </a:cubicBezTo>
                    <a:lnTo>
                      <a:pt x="598646" y="496729"/>
                    </a:lnTo>
                    <a:close/>
                    <a:moveTo>
                      <a:pt x="598646" y="633889"/>
                    </a:moveTo>
                    <a:cubicBezTo>
                      <a:pt x="586264" y="634841"/>
                      <a:pt x="573881" y="635794"/>
                      <a:pt x="560546" y="635794"/>
                    </a:cubicBezTo>
                    <a:lnTo>
                      <a:pt x="560546" y="597694"/>
                    </a:lnTo>
                    <a:cubicBezTo>
                      <a:pt x="571976" y="597694"/>
                      <a:pt x="585311" y="596741"/>
                      <a:pt x="598646" y="595789"/>
                    </a:cubicBezTo>
                    <a:lnTo>
                      <a:pt x="598646" y="633889"/>
                    </a:lnTo>
                    <a:close/>
                    <a:moveTo>
                      <a:pt x="522446" y="540544"/>
                    </a:moveTo>
                    <a:lnTo>
                      <a:pt x="522446" y="502444"/>
                    </a:lnTo>
                    <a:cubicBezTo>
                      <a:pt x="533876" y="502444"/>
                      <a:pt x="547211" y="501491"/>
                      <a:pt x="560546" y="500539"/>
                    </a:cubicBezTo>
                    <a:lnTo>
                      <a:pt x="560546" y="538639"/>
                    </a:lnTo>
                    <a:cubicBezTo>
                      <a:pt x="548164" y="539591"/>
                      <a:pt x="535781" y="539591"/>
                      <a:pt x="522446" y="540544"/>
                    </a:cubicBezTo>
                    <a:close/>
                    <a:moveTo>
                      <a:pt x="522446" y="635794"/>
                    </a:moveTo>
                    <a:cubicBezTo>
                      <a:pt x="509111" y="635794"/>
                      <a:pt x="496729" y="634841"/>
                      <a:pt x="484346" y="633889"/>
                    </a:cubicBezTo>
                    <a:lnTo>
                      <a:pt x="484346" y="597694"/>
                    </a:lnTo>
                    <a:cubicBezTo>
                      <a:pt x="491014" y="597694"/>
                      <a:pt x="496729" y="597694"/>
                      <a:pt x="503396" y="597694"/>
                    </a:cubicBezTo>
                    <a:cubicBezTo>
                      <a:pt x="509111" y="597694"/>
                      <a:pt x="515779" y="597694"/>
                      <a:pt x="522446" y="597694"/>
                    </a:cubicBezTo>
                    <a:lnTo>
                      <a:pt x="522446" y="635794"/>
                    </a:lnTo>
                    <a:close/>
                    <a:moveTo>
                      <a:pt x="446246" y="500539"/>
                    </a:moveTo>
                    <a:cubicBezTo>
                      <a:pt x="458629" y="501491"/>
                      <a:pt x="471011" y="502444"/>
                      <a:pt x="484346" y="502444"/>
                    </a:cubicBezTo>
                    <a:lnTo>
                      <a:pt x="484346" y="540544"/>
                    </a:lnTo>
                    <a:cubicBezTo>
                      <a:pt x="471011" y="540544"/>
                      <a:pt x="458629" y="539591"/>
                      <a:pt x="446246" y="538639"/>
                    </a:cubicBezTo>
                    <a:lnTo>
                      <a:pt x="446246" y="500539"/>
                    </a:lnTo>
                    <a:close/>
                    <a:moveTo>
                      <a:pt x="446246" y="629126"/>
                    </a:moveTo>
                    <a:cubicBezTo>
                      <a:pt x="432911" y="627221"/>
                      <a:pt x="419576" y="625316"/>
                      <a:pt x="408146" y="622459"/>
                    </a:cubicBezTo>
                    <a:lnTo>
                      <a:pt x="408146" y="591979"/>
                    </a:lnTo>
                    <a:cubicBezTo>
                      <a:pt x="420529" y="593884"/>
                      <a:pt x="432911" y="594836"/>
                      <a:pt x="446246" y="595789"/>
                    </a:cubicBezTo>
                    <a:lnTo>
                      <a:pt x="446246" y="629126"/>
                    </a:lnTo>
                    <a:close/>
                    <a:moveTo>
                      <a:pt x="370046" y="527209"/>
                    </a:moveTo>
                    <a:lnTo>
                      <a:pt x="370046" y="490061"/>
                    </a:lnTo>
                    <a:cubicBezTo>
                      <a:pt x="382429" y="491966"/>
                      <a:pt x="394811" y="494824"/>
                      <a:pt x="408146" y="495776"/>
                    </a:cubicBezTo>
                    <a:lnTo>
                      <a:pt x="408146" y="533876"/>
                    </a:lnTo>
                    <a:cubicBezTo>
                      <a:pt x="394811" y="531971"/>
                      <a:pt x="381476" y="530066"/>
                      <a:pt x="370046" y="527209"/>
                    </a:cubicBezTo>
                    <a:close/>
                    <a:moveTo>
                      <a:pt x="370046" y="611029"/>
                    </a:moveTo>
                    <a:cubicBezTo>
                      <a:pt x="346234" y="601504"/>
                      <a:pt x="331946" y="590074"/>
                      <a:pt x="331946" y="578644"/>
                    </a:cubicBezTo>
                    <a:lnTo>
                      <a:pt x="331946" y="576739"/>
                    </a:lnTo>
                    <a:cubicBezTo>
                      <a:pt x="331946" y="576739"/>
                      <a:pt x="331946" y="576739"/>
                      <a:pt x="332899" y="576739"/>
                    </a:cubicBezTo>
                    <a:cubicBezTo>
                      <a:pt x="335756" y="577691"/>
                      <a:pt x="337661" y="578644"/>
                      <a:pt x="340519" y="578644"/>
                    </a:cubicBezTo>
                    <a:cubicBezTo>
                      <a:pt x="350044" y="581501"/>
                      <a:pt x="359569" y="583406"/>
                      <a:pt x="370046" y="585311"/>
                    </a:cubicBezTo>
                    <a:lnTo>
                      <a:pt x="370046" y="611029"/>
                    </a:lnTo>
                    <a:close/>
                    <a:moveTo>
                      <a:pt x="217646" y="481489"/>
                    </a:moveTo>
                    <a:cubicBezTo>
                      <a:pt x="224314" y="481489"/>
                      <a:pt x="230029" y="482441"/>
                      <a:pt x="236696" y="482441"/>
                    </a:cubicBezTo>
                    <a:lnTo>
                      <a:pt x="236696" y="483394"/>
                    </a:lnTo>
                    <a:cubicBezTo>
                      <a:pt x="236696" y="496729"/>
                      <a:pt x="239554" y="510064"/>
                      <a:pt x="246221" y="520541"/>
                    </a:cubicBezTo>
                    <a:cubicBezTo>
                      <a:pt x="236696" y="520541"/>
                      <a:pt x="227171" y="519589"/>
                      <a:pt x="217646" y="518636"/>
                    </a:cubicBezTo>
                    <a:lnTo>
                      <a:pt x="217646" y="481489"/>
                    </a:lnTo>
                    <a:close/>
                    <a:moveTo>
                      <a:pt x="179546" y="367189"/>
                    </a:moveTo>
                    <a:cubicBezTo>
                      <a:pt x="191929" y="369094"/>
                      <a:pt x="204311" y="371951"/>
                      <a:pt x="217646" y="372904"/>
                    </a:cubicBezTo>
                    <a:lnTo>
                      <a:pt x="217646" y="411004"/>
                    </a:lnTo>
                    <a:cubicBezTo>
                      <a:pt x="204311" y="409099"/>
                      <a:pt x="190976" y="407194"/>
                      <a:pt x="179546" y="404336"/>
                    </a:cubicBezTo>
                    <a:lnTo>
                      <a:pt x="179546" y="367189"/>
                    </a:lnTo>
                    <a:close/>
                    <a:moveTo>
                      <a:pt x="179546" y="514826"/>
                    </a:moveTo>
                    <a:cubicBezTo>
                      <a:pt x="166211" y="512921"/>
                      <a:pt x="152876" y="511016"/>
                      <a:pt x="141446" y="508159"/>
                    </a:cubicBezTo>
                    <a:lnTo>
                      <a:pt x="141446" y="471011"/>
                    </a:lnTo>
                    <a:cubicBezTo>
                      <a:pt x="153829" y="472916"/>
                      <a:pt x="166211" y="475774"/>
                      <a:pt x="179546" y="476726"/>
                    </a:cubicBezTo>
                    <a:lnTo>
                      <a:pt x="179546" y="514826"/>
                    </a:lnTo>
                    <a:close/>
                    <a:moveTo>
                      <a:pt x="103346" y="359569"/>
                    </a:moveTo>
                    <a:lnTo>
                      <a:pt x="103346" y="342424"/>
                    </a:lnTo>
                    <a:cubicBezTo>
                      <a:pt x="114776" y="348139"/>
                      <a:pt x="127159" y="352901"/>
                      <a:pt x="141446" y="356711"/>
                    </a:cubicBezTo>
                    <a:lnTo>
                      <a:pt x="141446" y="391954"/>
                    </a:lnTo>
                    <a:cubicBezTo>
                      <a:pt x="117634" y="383381"/>
                      <a:pt x="103346" y="371951"/>
                      <a:pt x="103346" y="359569"/>
                    </a:cubicBezTo>
                    <a:close/>
                    <a:moveTo>
                      <a:pt x="103346" y="496729"/>
                    </a:moveTo>
                    <a:cubicBezTo>
                      <a:pt x="79534" y="487204"/>
                      <a:pt x="65246" y="475774"/>
                      <a:pt x="65246" y="464344"/>
                    </a:cubicBezTo>
                    <a:lnTo>
                      <a:pt x="65246" y="447199"/>
                    </a:lnTo>
                    <a:cubicBezTo>
                      <a:pt x="76676" y="452914"/>
                      <a:pt x="89059" y="457676"/>
                      <a:pt x="103346" y="461486"/>
                    </a:cubicBezTo>
                    <a:lnTo>
                      <a:pt x="103346" y="496729"/>
                    </a:lnTo>
                    <a:close/>
                    <a:moveTo>
                      <a:pt x="65246" y="199549"/>
                    </a:moveTo>
                    <a:cubicBezTo>
                      <a:pt x="76676" y="205264"/>
                      <a:pt x="89059" y="210026"/>
                      <a:pt x="103346" y="213836"/>
                    </a:cubicBezTo>
                    <a:lnTo>
                      <a:pt x="103346" y="249079"/>
                    </a:lnTo>
                    <a:cubicBezTo>
                      <a:pt x="79534" y="239554"/>
                      <a:pt x="65246" y="228124"/>
                      <a:pt x="65246" y="216694"/>
                    </a:cubicBezTo>
                    <a:lnTo>
                      <a:pt x="65246" y="199549"/>
                    </a:lnTo>
                    <a:close/>
                    <a:moveTo>
                      <a:pt x="179546" y="230029"/>
                    </a:moveTo>
                    <a:lnTo>
                      <a:pt x="179546" y="268129"/>
                    </a:lnTo>
                    <a:cubicBezTo>
                      <a:pt x="166211" y="266224"/>
                      <a:pt x="152876" y="264319"/>
                      <a:pt x="141446" y="261461"/>
                    </a:cubicBezTo>
                    <a:lnTo>
                      <a:pt x="141446" y="224314"/>
                    </a:lnTo>
                    <a:cubicBezTo>
                      <a:pt x="153829" y="226219"/>
                      <a:pt x="166211" y="228124"/>
                      <a:pt x="179546" y="230029"/>
                    </a:cubicBezTo>
                    <a:close/>
                    <a:moveTo>
                      <a:pt x="274796" y="64294"/>
                    </a:moveTo>
                    <a:cubicBezTo>
                      <a:pt x="391001" y="64294"/>
                      <a:pt x="484346" y="90011"/>
                      <a:pt x="484346" y="121444"/>
                    </a:cubicBezTo>
                    <a:cubicBezTo>
                      <a:pt x="484346" y="152876"/>
                      <a:pt x="391001" y="178594"/>
                      <a:pt x="274796" y="178594"/>
                    </a:cubicBezTo>
                    <a:cubicBezTo>
                      <a:pt x="158591" y="178594"/>
                      <a:pt x="65246" y="152876"/>
                      <a:pt x="65246" y="121444"/>
                    </a:cubicBezTo>
                    <a:cubicBezTo>
                      <a:pt x="65246" y="90011"/>
                      <a:pt x="158591" y="64294"/>
                      <a:pt x="274796" y="64294"/>
                    </a:cubicBezTo>
                    <a:close/>
                    <a:moveTo>
                      <a:pt x="331946" y="515779"/>
                    </a:moveTo>
                    <a:cubicBezTo>
                      <a:pt x="308134" y="506254"/>
                      <a:pt x="293846" y="494824"/>
                      <a:pt x="293846" y="483394"/>
                    </a:cubicBezTo>
                    <a:lnTo>
                      <a:pt x="293846" y="466249"/>
                    </a:lnTo>
                    <a:cubicBezTo>
                      <a:pt x="305276" y="471964"/>
                      <a:pt x="317659" y="476726"/>
                      <a:pt x="331946" y="480536"/>
                    </a:cubicBezTo>
                    <a:lnTo>
                      <a:pt x="331946" y="515779"/>
                    </a:lnTo>
                    <a:close/>
                    <a:moveTo>
                      <a:pt x="446246" y="249079"/>
                    </a:moveTo>
                    <a:lnTo>
                      <a:pt x="446246" y="214789"/>
                    </a:lnTo>
                    <a:cubicBezTo>
                      <a:pt x="459581" y="210979"/>
                      <a:pt x="472916" y="205264"/>
                      <a:pt x="484346" y="199549"/>
                    </a:cubicBezTo>
                    <a:lnTo>
                      <a:pt x="484346" y="216694"/>
                    </a:lnTo>
                    <a:cubicBezTo>
                      <a:pt x="484346" y="229076"/>
                      <a:pt x="470059" y="240506"/>
                      <a:pt x="446246" y="249079"/>
                    </a:cubicBezTo>
                    <a:close/>
                    <a:moveTo>
                      <a:pt x="370046" y="267176"/>
                    </a:moveTo>
                    <a:lnTo>
                      <a:pt x="370046" y="230029"/>
                    </a:lnTo>
                    <a:cubicBezTo>
                      <a:pt x="382429" y="228124"/>
                      <a:pt x="395764" y="226219"/>
                      <a:pt x="408146" y="224314"/>
                    </a:cubicBezTo>
                    <a:lnTo>
                      <a:pt x="408146" y="260509"/>
                    </a:lnTo>
                    <a:cubicBezTo>
                      <a:pt x="396716" y="263366"/>
                      <a:pt x="383381" y="265271"/>
                      <a:pt x="370046" y="267176"/>
                    </a:cubicBezTo>
                    <a:close/>
                    <a:moveTo>
                      <a:pt x="293846" y="273844"/>
                    </a:moveTo>
                    <a:lnTo>
                      <a:pt x="293846" y="235744"/>
                    </a:lnTo>
                    <a:cubicBezTo>
                      <a:pt x="305276" y="235744"/>
                      <a:pt x="318611" y="234791"/>
                      <a:pt x="331946" y="233839"/>
                    </a:cubicBezTo>
                    <a:lnTo>
                      <a:pt x="331946" y="271939"/>
                    </a:lnTo>
                    <a:cubicBezTo>
                      <a:pt x="319564" y="272891"/>
                      <a:pt x="307181" y="272891"/>
                      <a:pt x="293846" y="273844"/>
                    </a:cubicBezTo>
                    <a:close/>
                    <a:moveTo>
                      <a:pt x="217646" y="271939"/>
                    </a:moveTo>
                    <a:lnTo>
                      <a:pt x="217646" y="233839"/>
                    </a:lnTo>
                    <a:cubicBezTo>
                      <a:pt x="230029" y="234791"/>
                      <a:pt x="242411" y="235744"/>
                      <a:pt x="255746" y="235744"/>
                    </a:cubicBezTo>
                    <a:lnTo>
                      <a:pt x="255746" y="273844"/>
                    </a:lnTo>
                    <a:cubicBezTo>
                      <a:pt x="242411" y="272891"/>
                      <a:pt x="230029" y="272891"/>
                      <a:pt x="217646" y="271939"/>
                    </a:cubicBezTo>
                    <a:close/>
                    <a:moveTo>
                      <a:pt x="712946" y="388144"/>
                    </a:moveTo>
                    <a:cubicBezTo>
                      <a:pt x="712946" y="419576"/>
                      <a:pt x="619601" y="445294"/>
                      <a:pt x="503396" y="445294"/>
                    </a:cubicBezTo>
                    <a:cubicBezTo>
                      <a:pt x="387191" y="445294"/>
                      <a:pt x="293846" y="419576"/>
                      <a:pt x="293846" y="388144"/>
                    </a:cubicBezTo>
                    <a:cubicBezTo>
                      <a:pt x="293846" y="356711"/>
                      <a:pt x="387191" y="330994"/>
                      <a:pt x="503396" y="330994"/>
                    </a:cubicBezTo>
                    <a:cubicBezTo>
                      <a:pt x="619601" y="330994"/>
                      <a:pt x="712946" y="356711"/>
                      <a:pt x="712946" y="388144"/>
                    </a:cubicBezTo>
                    <a:close/>
                    <a:moveTo>
                      <a:pt x="770096" y="416719"/>
                    </a:moveTo>
                    <a:lnTo>
                      <a:pt x="770096" y="388144"/>
                    </a:lnTo>
                    <a:cubicBezTo>
                      <a:pt x="770096" y="343376"/>
                      <a:pt x="734854" y="310991"/>
                      <a:pt x="666274" y="292894"/>
                    </a:cubicBezTo>
                    <a:cubicBezTo>
                      <a:pt x="640556" y="286226"/>
                      <a:pt x="611029" y="280511"/>
                      <a:pt x="577691" y="277654"/>
                    </a:cubicBezTo>
                    <a:cubicBezTo>
                      <a:pt x="578644" y="273844"/>
                      <a:pt x="578644" y="269081"/>
                      <a:pt x="578644" y="264319"/>
                    </a:cubicBezTo>
                    <a:cubicBezTo>
                      <a:pt x="578644" y="237649"/>
                      <a:pt x="566261" y="214789"/>
                      <a:pt x="540544" y="197644"/>
                    </a:cubicBezTo>
                    <a:lnTo>
                      <a:pt x="540544" y="121444"/>
                    </a:lnTo>
                    <a:cubicBezTo>
                      <a:pt x="540544" y="76676"/>
                      <a:pt x="505301" y="44291"/>
                      <a:pt x="436721" y="26194"/>
                    </a:cubicBezTo>
                    <a:cubicBezTo>
                      <a:pt x="391954" y="13811"/>
                      <a:pt x="334804" y="7144"/>
                      <a:pt x="273844" y="7144"/>
                    </a:cubicBezTo>
                    <a:cubicBezTo>
                      <a:pt x="193834" y="7144"/>
                      <a:pt x="7144" y="18574"/>
                      <a:pt x="7144" y="121444"/>
                    </a:cubicBezTo>
                    <a:lnTo>
                      <a:pt x="7144" y="216694"/>
                    </a:lnTo>
                    <a:cubicBezTo>
                      <a:pt x="7144" y="243364"/>
                      <a:pt x="19526" y="266224"/>
                      <a:pt x="45244" y="283369"/>
                    </a:cubicBezTo>
                    <a:lnTo>
                      <a:pt x="45244" y="301466"/>
                    </a:lnTo>
                    <a:cubicBezTo>
                      <a:pt x="22384" y="317659"/>
                      <a:pt x="7144" y="339566"/>
                      <a:pt x="7144" y="369094"/>
                    </a:cubicBezTo>
                    <a:lnTo>
                      <a:pt x="7144" y="464344"/>
                    </a:lnTo>
                    <a:cubicBezTo>
                      <a:pt x="7144" y="509111"/>
                      <a:pt x="42386" y="541496"/>
                      <a:pt x="110966" y="559594"/>
                    </a:cubicBezTo>
                    <a:cubicBezTo>
                      <a:pt x="155734" y="571976"/>
                      <a:pt x="212884" y="578644"/>
                      <a:pt x="273844" y="578644"/>
                    </a:cubicBezTo>
                    <a:cubicBezTo>
                      <a:pt x="273844" y="623411"/>
                      <a:pt x="309086" y="655796"/>
                      <a:pt x="377666" y="673894"/>
                    </a:cubicBezTo>
                    <a:cubicBezTo>
                      <a:pt x="422434" y="686276"/>
                      <a:pt x="479584" y="692944"/>
                      <a:pt x="540544" y="692944"/>
                    </a:cubicBezTo>
                    <a:cubicBezTo>
                      <a:pt x="620554" y="692944"/>
                      <a:pt x="807244" y="681514"/>
                      <a:pt x="807244" y="578644"/>
                    </a:cubicBezTo>
                    <a:lnTo>
                      <a:pt x="807244" y="483394"/>
                    </a:lnTo>
                    <a:cubicBezTo>
                      <a:pt x="808196" y="456724"/>
                      <a:pt x="795814" y="433864"/>
                      <a:pt x="770096" y="41671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Segoe UI"/>
                  <a:ea typeface="+mn-ea"/>
                  <a:cs typeface="+mn-cs"/>
                </a:endParaRPr>
              </a:p>
            </p:txBody>
          </p:sp>
        </p:grpSp>
      </p:grpSp>
    </p:spTree>
    <p:extLst>
      <p:ext uri="{BB962C8B-B14F-4D97-AF65-F5344CB8AC3E}">
        <p14:creationId xmlns:p14="http://schemas.microsoft.com/office/powerpoint/2010/main" val="3983911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0B07-F8CE-4189-902B-B705684EB073}"/>
              </a:ext>
            </a:extLst>
          </p:cNvPr>
          <p:cNvSpPr>
            <a:spLocks noGrp="1"/>
          </p:cNvSpPr>
          <p:nvPr>
            <p:ph type="title"/>
          </p:nvPr>
        </p:nvSpPr>
        <p:spPr>
          <a:xfrm>
            <a:off x="623888" y="404665"/>
            <a:ext cx="10944224" cy="535531"/>
          </a:xfrm>
        </p:spPr>
        <p:txBody>
          <a:bodyPr/>
          <a:lstStyle/>
          <a:p>
            <a:r>
              <a:rPr lang="da-DK" b="1" dirty="0"/>
              <a:t>Komponents</a:t>
            </a:r>
            <a:r>
              <a:rPr lang="da-DK" dirty="0"/>
              <a:t> anbefalinger</a:t>
            </a:r>
          </a:p>
        </p:txBody>
      </p:sp>
      <p:sp>
        <p:nvSpPr>
          <p:cNvPr id="3" name="Pladsholder til tekst 2">
            <a:extLst>
              <a:ext uri="{FF2B5EF4-FFF2-40B4-BE49-F238E27FC236}">
                <a16:creationId xmlns:a16="http://schemas.microsoft.com/office/drawing/2014/main" id="{70971434-37D8-4331-8401-00619AE7F533}"/>
              </a:ext>
            </a:extLst>
          </p:cNvPr>
          <p:cNvSpPr>
            <a:spLocks noGrp="1"/>
          </p:cNvSpPr>
          <p:nvPr>
            <p:ph type="body" sz="quarter" idx="12"/>
          </p:nvPr>
        </p:nvSpPr>
        <p:spPr>
          <a:xfrm>
            <a:off x="623888" y="1207475"/>
            <a:ext cx="10944224" cy="830997"/>
          </a:xfrm>
        </p:spPr>
        <p:txBody>
          <a:bodyPr/>
          <a:lstStyle/>
          <a:p>
            <a:br>
              <a:rPr lang="da-DK" sz="1600" b="0" dirty="0"/>
            </a:br>
            <a:r>
              <a:rPr lang="da-DK" sz="1600" b="0" dirty="0"/>
              <a:t>Helt overordnet anbefalede Komponent, at Frederiksberg Kommune omlægger indsatser, organisering og styring af det specialpædagogiske dagtilbudsområde sådan, at der skabes:</a:t>
            </a:r>
          </a:p>
        </p:txBody>
      </p:sp>
      <p:sp>
        <p:nvSpPr>
          <p:cNvPr id="5" name="Pladsholder til tekst 4">
            <a:extLst>
              <a:ext uri="{FF2B5EF4-FFF2-40B4-BE49-F238E27FC236}">
                <a16:creationId xmlns:a16="http://schemas.microsoft.com/office/drawing/2014/main" id="{3B9E8815-1DAF-4257-8BF2-DD6934D66267}"/>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E360E155-D2EE-4E5B-AD5C-CDD74C62901E}"/>
              </a:ext>
            </a:extLst>
          </p:cNvPr>
          <p:cNvSpPr>
            <a:spLocks noGrp="1"/>
          </p:cNvSpPr>
          <p:nvPr>
            <p:ph type="body" sz="quarter" idx="15"/>
          </p:nvPr>
        </p:nvSpPr>
        <p:spPr/>
        <p:txBody>
          <a:bodyPr/>
          <a:lstStyle/>
          <a:p>
            <a:r>
              <a:rPr lang="da-DK" dirty="0"/>
              <a:t>Baggrund for udviklingsprocessen </a:t>
            </a:r>
          </a:p>
        </p:txBody>
      </p:sp>
      <p:graphicFrame>
        <p:nvGraphicFramePr>
          <p:cNvPr id="7" name="Diagram 6">
            <a:extLst>
              <a:ext uri="{FF2B5EF4-FFF2-40B4-BE49-F238E27FC236}">
                <a16:creationId xmlns:a16="http://schemas.microsoft.com/office/drawing/2014/main" id="{520DF6D8-9A44-42B5-B3BD-9F0D0A4FAEE8}"/>
              </a:ext>
            </a:extLst>
          </p:cNvPr>
          <p:cNvGraphicFramePr/>
          <p:nvPr/>
        </p:nvGraphicFramePr>
        <p:xfrm>
          <a:off x="2551832" y="2072653"/>
          <a:ext cx="7088336" cy="400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903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44628-A9C7-4C90-8A41-A29B5D12C13A}"/>
              </a:ext>
            </a:extLst>
          </p:cNvPr>
          <p:cNvSpPr>
            <a:spLocks noGrp="1"/>
          </p:cNvSpPr>
          <p:nvPr>
            <p:ph type="title"/>
          </p:nvPr>
        </p:nvSpPr>
        <p:spPr>
          <a:xfrm>
            <a:off x="623888" y="404665"/>
            <a:ext cx="10944224" cy="1421928"/>
          </a:xfrm>
        </p:spPr>
        <p:txBody>
          <a:bodyPr/>
          <a:lstStyle/>
          <a:p>
            <a:r>
              <a:rPr lang="da-DK" b="1" dirty="0"/>
              <a:t>Fælles vision </a:t>
            </a:r>
            <a:r>
              <a:rPr lang="da-DK" dirty="0"/>
              <a:t>for arbejdet med stærke børnefællesskaber </a:t>
            </a:r>
            <a:br>
              <a:rPr lang="da-DK" dirty="0"/>
            </a:br>
            <a:br>
              <a:rPr lang="da-DK" b="1" dirty="0"/>
            </a:br>
            <a:endParaRPr lang="da-DK" dirty="0"/>
          </a:p>
        </p:txBody>
      </p:sp>
      <p:sp>
        <p:nvSpPr>
          <p:cNvPr id="5" name="Pladsholder til tekst 4">
            <a:extLst>
              <a:ext uri="{FF2B5EF4-FFF2-40B4-BE49-F238E27FC236}">
                <a16:creationId xmlns:a16="http://schemas.microsoft.com/office/drawing/2014/main" id="{46F5F086-6FF5-4E6E-A064-271D0E0C446B}"/>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13DF2F0C-F325-44EA-BBE7-315011F4A6FF}"/>
              </a:ext>
            </a:extLst>
          </p:cNvPr>
          <p:cNvSpPr>
            <a:spLocks noGrp="1"/>
          </p:cNvSpPr>
          <p:nvPr>
            <p:ph type="body" sz="quarter" idx="15"/>
          </p:nvPr>
        </p:nvSpPr>
        <p:spPr/>
        <p:txBody>
          <a:bodyPr/>
          <a:lstStyle/>
          <a:p>
            <a:endParaRPr lang="da-DK" dirty="0"/>
          </a:p>
        </p:txBody>
      </p:sp>
      <p:grpSp>
        <p:nvGrpSpPr>
          <p:cNvPr id="7" name="Gruppe 6">
            <a:extLst>
              <a:ext uri="{FF2B5EF4-FFF2-40B4-BE49-F238E27FC236}">
                <a16:creationId xmlns:a16="http://schemas.microsoft.com/office/drawing/2014/main" id="{F8033D3A-B03B-4BB4-B5E3-828AD07C5FF3}"/>
              </a:ext>
            </a:extLst>
          </p:cNvPr>
          <p:cNvGrpSpPr/>
          <p:nvPr/>
        </p:nvGrpSpPr>
        <p:grpSpPr>
          <a:xfrm>
            <a:off x="3593311" y="2256311"/>
            <a:ext cx="4788858" cy="3604582"/>
            <a:chOff x="1066799" y="2328747"/>
            <a:chExt cx="4642733" cy="3604582"/>
          </a:xfrm>
        </p:grpSpPr>
        <p:sp>
          <p:nvSpPr>
            <p:cNvPr id="8" name="Tekstfelt 7">
              <a:extLst>
                <a:ext uri="{FF2B5EF4-FFF2-40B4-BE49-F238E27FC236}">
                  <a16:creationId xmlns:a16="http://schemas.microsoft.com/office/drawing/2014/main" id="{BB2E693D-0316-4D37-90FC-03E49181C6D6}"/>
                </a:ext>
              </a:extLst>
            </p:cNvPr>
            <p:cNvSpPr txBox="1"/>
            <p:nvPr/>
          </p:nvSpPr>
          <p:spPr>
            <a:xfrm>
              <a:off x="1066799" y="2579077"/>
              <a:ext cx="4642733" cy="3354252"/>
            </a:xfrm>
            <a:prstGeom prst="rect">
              <a:avLst/>
            </a:prstGeom>
            <a:noFill/>
            <a:ln w="28575">
              <a:solidFill>
                <a:schemeClr val="tx2">
                  <a:lumMod val="25000"/>
                  <a:lumOff val="75000"/>
                </a:schemeClr>
              </a:solidFill>
            </a:ln>
          </p:spPr>
          <p:txBody>
            <a:bodyPr wrap="square" lIns="90043" tIns="46736" rIns="90043" bIns="46736"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I Frederiksberg Kommune arbejder alle med at udvikle pædagogiske læringsmiljøer, der tilbyder samspil og relationer af høj kvalitet, værdsættelse af mangfoldighed og deltagelsesmuligheder for alle børn</a:t>
              </a:r>
              <a:r>
                <a:rPr kumimoji="0" lang="da-DK" sz="22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a:t>
              </a:r>
              <a:br>
                <a:rPr kumimoji="0" lang="da-DK" sz="22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br>
              <a:r>
                <a:rPr kumimoji="0" lang="da-DK" sz="22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det vil sige stærke børnefællesskaber!</a:t>
              </a:r>
              <a:endParaRPr kumimoji="0" lang="da-DK" sz="22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pic>
          <p:nvPicPr>
            <p:cNvPr id="9" name="Billede 8">
              <a:extLst>
                <a:ext uri="{FF2B5EF4-FFF2-40B4-BE49-F238E27FC236}">
                  <a16:creationId xmlns:a16="http://schemas.microsoft.com/office/drawing/2014/main" id="{73F99134-29A8-4192-8D45-1491F56E2E4F}"/>
                </a:ext>
              </a:extLst>
            </p:cNvPr>
            <p:cNvPicPr>
              <a:picLocks noChangeAspect="1"/>
            </p:cNvPicPr>
            <p:nvPr/>
          </p:nvPicPr>
          <p:blipFill>
            <a:blip r:embed="rId3" cstate="print">
              <a:clrChange>
                <a:clrFrom>
                  <a:srgbClr val="B7B9B8"/>
                </a:clrFrom>
                <a:clrTo>
                  <a:srgbClr val="B7B9B8">
                    <a:alpha val="0"/>
                  </a:srgbClr>
                </a:clrTo>
              </a:clrChange>
              <a:extLst>
                <a:ext uri="{28A0092B-C50C-407E-A947-70E740481C1C}">
                  <a14:useLocalDpi xmlns:a14="http://schemas.microsoft.com/office/drawing/2010/main" val="0"/>
                </a:ext>
              </a:extLst>
            </a:blip>
            <a:stretch>
              <a:fillRect/>
            </a:stretch>
          </p:blipFill>
          <p:spPr>
            <a:xfrm>
              <a:off x="3101892" y="2328747"/>
              <a:ext cx="782460" cy="500660"/>
            </a:xfrm>
            <a:prstGeom prst="rect">
              <a:avLst/>
            </a:prstGeom>
          </p:spPr>
        </p:pic>
      </p:grpSp>
    </p:spTree>
    <p:extLst>
      <p:ext uri="{BB962C8B-B14F-4D97-AF65-F5344CB8AC3E}">
        <p14:creationId xmlns:p14="http://schemas.microsoft.com/office/powerpoint/2010/main" val="3437761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E96C1C5-A72F-4D37-84AF-76D74804CBF9}"/>
              </a:ext>
            </a:extLst>
          </p:cNvPr>
          <p:cNvSpPr>
            <a:spLocks noGrp="1"/>
          </p:cNvSpPr>
          <p:nvPr>
            <p:ph type="body" sz="quarter" idx="11"/>
          </p:nvPr>
        </p:nvSpPr>
        <p:spPr/>
        <p:txBody>
          <a:bodyPr/>
          <a:lstStyle/>
          <a:p>
            <a:r>
              <a:rPr lang="da-DK" dirty="0"/>
              <a:t>Tids- og procesplan </a:t>
            </a:r>
          </a:p>
        </p:txBody>
      </p:sp>
    </p:spTree>
    <p:extLst>
      <p:ext uri="{BB962C8B-B14F-4D97-AF65-F5344CB8AC3E}">
        <p14:creationId xmlns:p14="http://schemas.microsoft.com/office/powerpoint/2010/main" val="502932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8A31676-753A-44CB-80EB-B8BB2D6B91A6}"/>
              </a:ext>
            </a:extLst>
          </p:cNvPr>
          <p:cNvPicPr>
            <a:picLocks noChangeAspect="1"/>
          </p:cNvPicPr>
          <p:nvPr/>
        </p:nvPicPr>
        <p:blipFill rotWithShape="1">
          <a:blip r:embed="rId3">
            <a:extLst>
              <a:ext uri="{28A0092B-C50C-407E-A947-70E740481C1C}">
                <a14:useLocalDpi xmlns:a14="http://schemas.microsoft.com/office/drawing/2010/main" val="0"/>
              </a:ext>
            </a:extLst>
          </a:blip>
          <a:srcRect l="13601" t="19284" r="19324" b="10556"/>
          <a:stretch/>
        </p:blipFill>
        <p:spPr>
          <a:xfrm>
            <a:off x="1249516" y="1714231"/>
            <a:ext cx="10934229" cy="4734592"/>
          </a:xfrm>
          <a:prstGeom prst="rect">
            <a:avLst/>
          </a:prstGeom>
        </p:spPr>
      </p:pic>
      <p:pic>
        <p:nvPicPr>
          <p:cNvPr id="12" name="Billede 11">
            <a:extLst>
              <a:ext uri="{FF2B5EF4-FFF2-40B4-BE49-F238E27FC236}">
                <a16:creationId xmlns:a16="http://schemas.microsoft.com/office/drawing/2014/main" id="{9B37C74D-2BFB-43FF-98AC-E35B6DA2AD4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0211" t="35583" b="21582"/>
          <a:stretch/>
        </p:blipFill>
        <p:spPr>
          <a:xfrm>
            <a:off x="5171410" y="3870895"/>
            <a:ext cx="778546" cy="743703"/>
          </a:xfrm>
          <a:prstGeom prst="rect">
            <a:avLst/>
          </a:prstGeom>
        </p:spPr>
      </p:pic>
      <p:sp>
        <p:nvSpPr>
          <p:cNvPr id="120" name="Ellipse 119">
            <a:extLst>
              <a:ext uri="{FF2B5EF4-FFF2-40B4-BE49-F238E27FC236}">
                <a16:creationId xmlns:a16="http://schemas.microsoft.com/office/drawing/2014/main" id="{1043188C-A788-4C27-8411-0B3E94362113}"/>
              </a:ext>
            </a:extLst>
          </p:cNvPr>
          <p:cNvSpPr/>
          <p:nvPr/>
        </p:nvSpPr>
        <p:spPr>
          <a:xfrm>
            <a:off x="3260616" y="2214411"/>
            <a:ext cx="6579298" cy="1397268"/>
          </a:xfrm>
          <a:prstGeom prst="ellipse">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Løbende kompetenceudvikling </a:t>
            </a:r>
            <a:br>
              <a:rPr kumimoji="0" lang="da-DK"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br>
            <a:r>
              <a:rPr kumimoji="0" lang="da-DK" sz="9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Blandt andet forløb for pædagoger på KP, workshop i fælles analyse- og handleplansmodel, forløb om guidet leg, Marte </a:t>
            </a:r>
            <a:r>
              <a:rPr kumimoji="0" lang="da-DK" sz="900" b="0" i="0" u="none" strike="noStrike" kern="1200" cap="none" spc="0" normalizeH="0" baseline="0" noProof="0" dirty="0" err="1">
                <a:ln>
                  <a:noFill/>
                </a:ln>
                <a:solidFill>
                  <a:prstClr val="black">
                    <a:lumMod val="65000"/>
                    <a:lumOff val="35000"/>
                  </a:prstClr>
                </a:solidFill>
                <a:effectLst/>
                <a:uLnTx/>
                <a:uFillTx/>
                <a:latin typeface="Segoe UI"/>
                <a:ea typeface="+mn-ea"/>
                <a:cs typeface="+mn-cs"/>
              </a:rPr>
              <a:t>Meo</a:t>
            </a:r>
            <a:r>
              <a:rPr kumimoji="0" lang="da-DK" sz="90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 samt certificering i Tryghedscirklen.</a:t>
            </a:r>
          </a:p>
        </p:txBody>
      </p:sp>
      <p:grpSp>
        <p:nvGrpSpPr>
          <p:cNvPr id="3" name="Gruppe 2">
            <a:extLst>
              <a:ext uri="{FF2B5EF4-FFF2-40B4-BE49-F238E27FC236}">
                <a16:creationId xmlns:a16="http://schemas.microsoft.com/office/drawing/2014/main" id="{370E0334-8D2E-457D-88D2-3CB3E0931A44}"/>
              </a:ext>
            </a:extLst>
          </p:cNvPr>
          <p:cNvGrpSpPr/>
          <p:nvPr/>
        </p:nvGrpSpPr>
        <p:grpSpPr>
          <a:xfrm>
            <a:off x="104060" y="1036055"/>
            <a:ext cx="11500183" cy="259437"/>
            <a:chOff x="570468" y="1281046"/>
            <a:chExt cx="8917174" cy="305547"/>
          </a:xfrm>
        </p:grpSpPr>
        <p:sp>
          <p:nvSpPr>
            <p:cNvPr id="11" name="Tekstfelt 10">
              <a:extLst>
                <a:ext uri="{FF2B5EF4-FFF2-40B4-BE49-F238E27FC236}">
                  <a16:creationId xmlns:a16="http://schemas.microsoft.com/office/drawing/2014/main" id="{2681A36A-37E9-4ADA-815E-0E143E81698C}"/>
                </a:ext>
              </a:extLst>
            </p:cNvPr>
            <p:cNvSpPr txBox="1"/>
            <p:nvPr/>
          </p:nvSpPr>
          <p:spPr>
            <a:xfrm>
              <a:off x="570468" y="1281046"/>
              <a:ext cx="968241" cy="289982"/>
            </a:xfrm>
            <a:prstGeom prst="rect">
              <a:avLst/>
            </a:prstGeom>
            <a:noFill/>
            <a:ln w="127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2022 - 2024</a:t>
              </a:r>
            </a:p>
          </p:txBody>
        </p:sp>
        <p:cxnSp>
          <p:nvCxnSpPr>
            <p:cNvPr id="13" name="Lige pilforbindelse 12">
              <a:extLst>
                <a:ext uri="{FF2B5EF4-FFF2-40B4-BE49-F238E27FC236}">
                  <a16:creationId xmlns:a16="http://schemas.microsoft.com/office/drawing/2014/main" id="{340AFE32-5E25-4365-816C-326730BF7C00}"/>
                </a:ext>
              </a:extLst>
            </p:cNvPr>
            <p:cNvCxnSpPr>
              <a:cxnSpLocks/>
            </p:cNvCxnSpPr>
            <p:nvPr/>
          </p:nvCxnSpPr>
          <p:spPr>
            <a:xfrm>
              <a:off x="846682" y="1586593"/>
              <a:ext cx="8640960"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Billede 58">
            <a:extLst>
              <a:ext uri="{FF2B5EF4-FFF2-40B4-BE49-F238E27FC236}">
                <a16:creationId xmlns:a16="http://schemas.microsoft.com/office/drawing/2014/main" id="{BCCE580D-16C3-4794-BCDA-1161E9DBF699}"/>
              </a:ext>
            </a:extLst>
          </p:cNvPr>
          <p:cNvPicPr>
            <a:picLocks noChangeAspect="1"/>
          </p:cNvPicPr>
          <p:nvPr/>
        </p:nvPicPr>
        <p:blipFill>
          <a:blip r:embed="rId5" cstate="print">
            <a:clrChange>
              <a:clrFrom>
                <a:srgbClr val="F8F8F5"/>
              </a:clrFrom>
              <a:clrTo>
                <a:srgbClr val="F8F8F5">
                  <a:alpha val="0"/>
                </a:srgbClr>
              </a:clrTo>
            </a:clrChange>
            <a:duotone>
              <a:srgbClr val="EEECE1">
                <a:shade val="45000"/>
                <a:satMod val="135000"/>
              </a:srgbClr>
              <a:prstClr val="white"/>
            </a:duotone>
            <a:extLst>
              <a:ext uri="{BEBA8EAE-BF5A-486C-A8C5-ECC9F3942E4B}">
                <a14:imgProps xmlns:a14="http://schemas.microsoft.com/office/drawing/2010/main">
                  <a14:imgLayer r:embed="rId6">
                    <a14:imgEffect>
                      <a14:saturation sat="80000"/>
                    </a14:imgEffect>
                  </a14:imgLayer>
                </a14:imgProps>
              </a:ext>
              <a:ext uri="{28A0092B-C50C-407E-A947-70E740481C1C}">
                <a14:useLocalDpi xmlns:a14="http://schemas.microsoft.com/office/drawing/2010/main" val="0"/>
              </a:ext>
            </a:extLst>
          </a:blip>
          <a:stretch>
            <a:fillRect/>
          </a:stretch>
        </p:blipFill>
        <p:spPr>
          <a:xfrm>
            <a:off x="9379683" y="1538237"/>
            <a:ext cx="2804062" cy="210304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2" name="Håndskrift 21">
                <a:extLst>
                  <a:ext uri="{FF2B5EF4-FFF2-40B4-BE49-F238E27FC236}">
                    <a16:creationId xmlns:a16="http://schemas.microsoft.com/office/drawing/2014/main" id="{DC0F2E16-36C9-4B78-9672-0B5545ADE2E8}"/>
                  </a:ext>
                </a:extLst>
              </p14:cNvPr>
              <p14:cNvContentPartPr/>
              <p14:nvPr/>
            </p14:nvContentPartPr>
            <p14:xfrm>
              <a:off x="4290382" y="4456712"/>
              <a:ext cx="360" cy="360"/>
            </p14:xfrm>
          </p:contentPart>
        </mc:Choice>
        <mc:Fallback xmlns="">
          <p:pic>
            <p:nvPicPr>
              <p:cNvPr id="22" name="Håndskrift 21">
                <a:extLst>
                  <a:ext uri="{FF2B5EF4-FFF2-40B4-BE49-F238E27FC236}">
                    <a16:creationId xmlns:a16="http://schemas.microsoft.com/office/drawing/2014/main" id="{DC0F2E16-36C9-4B78-9672-0B5545ADE2E8}"/>
                  </a:ext>
                </a:extLst>
              </p:cNvPr>
              <p:cNvPicPr/>
              <p:nvPr/>
            </p:nvPicPr>
            <p:blipFill>
              <a:blip r:embed="rId15"/>
              <a:stretch>
                <a:fillRect/>
              </a:stretch>
            </p:blipFill>
            <p:spPr>
              <a:xfrm>
                <a:off x="4272742" y="434871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3" name="Håndskrift 22">
                <a:extLst>
                  <a:ext uri="{FF2B5EF4-FFF2-40B4-BE49-F238E27FC236}">
                    <a16:creationId xmlns:a16="http://schemas.microsoft.com/office/drawing/2014/main" id="{8DE38BBB-BFA5-4AA1-8EA8-2DB4FDE5B531}"/>
                  </a:ext>
                </a:extLst>
              </p14:cNvPr>
              <p14:cNvContentPartPr/>
              <p14:nvPr/>
            </p14:nvContentPartPr>
            <p14:xfrm>
              <a:off x="6560542" y="4137032"/>
              <a:ext cx="360" cy="360"/>
            </p14:xfrm>
          </p:contentPart>
        </mc:Choice>
        <mc:Fallback xmlns="">
          <p:pic>
            <p:nvPicPr>
              <p:cNvPr id="23" name="Håndskrift 22">
                <a:extLst>
                  <a:ext uri="{FF2B5EF4-FFF2-40B4-BE49-F238E27FC236}">
                    <a16:creationId xmlns:a16="http://schemas.microsoft.com/office/drawing/2014/main" id="{8DE38BBB-BFA5-4AA1-8EA8-2DB4FDE5B531}"/>
                  </a:ext>
                </a:extLst>
              </p:cNvPr>
              <p:cNvPicPr/>
              <p:nvPr/>
            </p:nvPicPr>
            <p:blipFill>
              <a:blip r:embed="rId17"/>
              <a:stretch>
                <a:fillRect/>
              </a:stretch>
            </p:blipFill>
            <p:spPr>
              <a:xfrm>
                <a:off x="6542542" y="4029032"/>
                <a:ext cx="36000" cy="216000"/>
              </a:xfrm>
              <a:prstGeom prst="rect">
                <a:avLst/>
              </a:prstGeom>
            </p:spPr>
          </p:pic>
        </mc:Fallback>
      </mc:AlternateContent>
      <p:sp>
        <p:nvSpPr>
          <p:cNvPr id="77" name="Tekstfelt 76">
            <a:extLst>
              <a:ext uri="{FF2B5EF4-FFF2-40B4-BE49-F238E27FC236}">
                <a16:creationId xmlns:a16="http://schemas.microsoft.com/office/drawing/2014/main" id="{C0226B01-7C09-4110-AE9E-DC5A5840B312}"/>
              </a:ext>
            </a:extLst>
          </p:cNvPr>
          <p:cNvSpPr txBox="1"/>
          <p:nvPr/>
        </p:nvSpPr>
        <p:spPr>
          <a:xfrm>
            <a:off x="4513567" y="1030866"/>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f</a:t>
            </a:r>
            <a:r>
              <a:rPr kumimoji="0" lang="da-DK" sz="1000" b="1" i="0" u="none" strike="noStrike" kern="1200" cap="none" spc="0" normalizeH="0" baseline="0" noProof="0" dirty="0" err="1">
                <a:ln>
                  <a:noFill/>
                </a:ln>
                <a:solidFill>
                  <a:prstClr val="black">
                    <a:lumMod val="65000"/>
                    <a:lumOff val="35000"/>
                  </a:prstClr>
                </a:solidFill>
                <a:effectLst/>
                <a:uLnTx/>
                <a:uFillTx/>
                <a:latin typeface="Segoe UI"/>
                <a:ea typeface="+mn-ea"/>
                <a:cs typeface="+mn-cs"/>
              </a:rPr>
              <a:t>orår</a:t>
            </a: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2025 </a:t>
            </a:r>
          </a:p>
        </p:txBody>
      </p:sp>
      <p:grpSp>
        <p:nvGrpSpPr>
          <p:cNvPr id="4" name="Gruppe 3">
            <a:extLst>
              <a:ext uri="{FF2B5EF4-FFF2-40B4-BE49-F238E27FC236}">
                <a16:creationId xmlns:a16="http://schemas.microsoft.com/office/drawing/2014/main" id="{8E9596D8-0000-4C71-8894-03D062AAAE24}"/>
              </a:ext>
            </a:extLst>
          </p:cNvPr>
          <p:cNvGrpSpPr/>
          <p:nvPr/>
        </p:nvGrpSpPr>
        <p:grpSpPr>
          <a:xfrm>
            <a:off x="9851010" y="1550935"/>
            <a:ext cx="2292312" cy="656974"/>
            <a:chOff x="9133423" y="1386811"/>
            <a:chExt cx="1959060" cy="436865"/>
          </a:xfrm>
        </p:grpSpPr>
        <p:cxnSp>
          <p:nvCxnSpPr>
            <p:cNvPr id="20" name="Lige forbindelse 19">
              <a:extLst>
                <a:ext uri="{FF2B5EF4-FFF2-40B4-BE49-F238E27FC236}">
                  <a16:creationId xmlns:a16="http://schemas.microsoft.com/office/drawing/2014/main" id="{4DE106B0-DEB4-486A-908E-252C6032B811}"/>
                </a:ext>
              </a:extLst>
            </p:cNvPr>
            <p:cNvCxnSpPr>
              <a:cxnSpLocks/>
            </p:cNvCxnSpPr>
            <p:nvPr/>
          </p:nvCxnSpPr>
          <p:spPr>
            <a:xfrm flipH="1">
              <a:off x="10868633" y="1723312"/>
              <a:ext cx="223850" cy="799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Lige forbindelse 122">
              <a:extLst>
                <a:ext uri="{FF2B5EF4-FFF2-40B4-BE49-F238E27FC236}">
                  <a16:creationId xmlns:a16="http://schemas.microsoft.com/office/drawing/2014/main" id="{2A1EB4BC-54EF-494A-AE67-ADDBDEFBE8D1}"/>
                </a:ext>
              </a:extLst>
            </p:cNvPr>
            <p:cNvCxnSpPr>
              <a:cxnSpLocks/>
            </p:cNvCxnSpPr>
            <p:nvPr/>
          </p:nvCxnSpPr>
          <p:spPr>
            <a:xfrm flipH="1">
              <a:off x="10631774" y="1488033"/>
              <a:ext cx="115896" cy="17809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Lige forbindelse 123">
              <a:extLst>
                <a:ext uri="{FF2B5EF4-FFF2-40B4-BE49-F238E27FC236}">
                  <a16:creationId xmlns:a16="http://schemas.microsoft.com/office/drawing/2014/main" id="{718BA751-C6CC-4A79-A5EF-8BDAE231BDCB}"/>
                </a:ext>
              </a:extLst>
            </p:cNvPr>
            <p:cNvCxnSpPr>
              <a:cxnSpLocks/>
            </p:cNvCxnSpPr>
            <p:nvPr/>
          </p:nvCxnSpPr>
          <p:spPr>
            <a:xfrm flipH="1">
              <a:off x="10219515" y="1386811"/>
              <a:ext cx="23061" cy="22543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Lige forbindelse 124">
              <a:extLst>
                <a:ext uri="{FF2B5EF4-FFF2-40B4-BE49-F238E27FC236}">
                  <a16:creationId xmlns:a16="http://schemas.microsoft.com/office/drawing/2014/main" id="{42946E58-0ACA-41A1-BDC9-812C66F24AFA}"/>
                </a:ext>
              </a:extLst>
            </p:cNvPr>
            <p:cNvCxnSpPr>
              <a:cxnSpLocks/>
            </p:cNvCxnSpPr>
            <p:nvPr/>
          </p:nvCxnSpPr>
          <p:spPr>
            <a:xfrm>
              <a:off x="9823211" y="1405399"/>
              <a:ext cx="22623" cy="20240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Lige forbindelse 125">
              <a:extLst>
                <a:ext uri="{FF2B5EF4-FFF2-40B4-BE49-F238E27FC236}">
                  <a16:creationId xmlns:a16="http://schemas.microsoft.com/office/drawing/2014/main" id="{A4A3B760-1D0E-45D6-A5A1-03B62FFD4C85}"/>
                </a:ext>
              </a:extLst>
            </p:cNvPr>
            <p:cNvCxnSpPr>
              <a:cxnSpLocks/>
            </p:cNvCxnSpPr>
            <p:nvPr/>
          </p:nvCxnSpPr>
          <p:spPr>
            <a:xfrm>
              <a:off x="9390651" y="1515288"/>
              <a:ext cx="156095" cy="16317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Lige forbindelse 126">
              <a:extLst>
                <a:ext uri="{FF2B5EF4-FFF2-40B4-BE49-F238E27FC236}">
                  <a16:creationId xmlns:a16="http://schemas.microsoft.com/office/drawing/2014/main" id="{A9F2AFE6-052F-4A58-9782-6A4C3F5FAAA3}"/>
                </a:ext>
              </a:extLst>
            </p:cNvPr>
            <p:cNvCxnSpPr>
              <a:cxnSpLocks/>
            </p:cNvCxnSpPr>
            <p:nvPr/>
          </p:nvCxnSpPr>
          <p:spPr>
            <a:xfrm>
              <a:off x="9133423" y="1742087"/>
              <a:ext cx="199372" cy="8158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74" name="Titel 1">
            <a:extLst>
              <a:ext uri="{FF2B5EF4-FFF2-40B4-BE49-F238E27FC236}">
                <a16:creationId xmlns:a16="http://schemas.microsoft.com/office/drawing/2014/main" id="{8FBA3F32-5835-4555-AB20-2251C0B7E649}"/>
              </a:ext>
            </a:extLst>
          </p:cNvPr>
          <p:cNvSpPr txBox="1">
            <a:spLocks/>
          </p:cNvSpPr>
          <p:nvPr/>
        </p:nvSpPr>
        <p:spPr>
          <a:xfrm>
            <a:off x="237270" y="268257"/>
            <a:ext cx="11443432" cy="576064"/>
          </a:xfrm>
          <a:prstGeom prst="rect">
            <a:avLst/>
          </a:prstGeom>
          <a:noFill/>
          <a:ln>
            <a:noFill/>
          </a:ln>
        </p:spPr>
        <p:txBody>
          <a:bodyPr vert="horz" lIns="91440" tIns="45720" rIns="91440" bIns="45720" rtlCol="0" anchor="t">
            <a:noAutofit/>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1" i="0" u="none" strike="noStrike" kern="1200" cap="none" spc="0" normalizeH="0" baseline="0" noProof="0" dirty="0">
                <a:ln>
                  <a:noFill/>
                </a:ln>
                <a:solidFill>
                  <a:prstClr val="black">
                    <a:lumMod val="75000"/>
                    <a:lumOff val="25000"/>
                  </a:prstClr>
                </a:solidFill>
                <a:effectLst/>
                <a:uLnTx/>
                <a:uFillTx/>
                <a:latin typeface="Segoe UI"/>
                <a:ea typeface="+mj-ea"/>
                <a:cs typeface="Arial" pitchFamily="34" charset="0"/>
              </a:rPr>
              <a:t>Tids- og procesplan</a:t>
            </a:r>
            <a:r>
              <a:rPr kumimoji="0" lang="da-DK" sz="2800" b="0" i="0" u="none" strike="noStrike" kern="1200" cap="none" spc="0" normalizeH="0" baseline="0" noProof="0" dirty="0">
                <a:ln>
                  <a:noFill/>
                </a:ln>
                <a:solidFill>
                  <a:prstClr val="black">
                    <a:lumMod val="75000"/>
                    <a:lumOff val="25000"/>
                  </a:prstClr>
                </a:solidFill>
                <a:effectLst/>
                <a:uLnTx/>
                <a:uFillTx/>
                <a:latin typeface="Segoe UI"/>
                <a:ea typeface="+mj-ea"/>
                <a:cs typeface="Arial" pitchFamily="34" charset="0"/>
              </a:rPr>
              <a:t> stærke børnefællesskaber</a:t>
            </a:r>
          </a:p>
        </p:txBody>
      </p:sp>
      <p:sp>
        <p:nvSpPr>
          <p:cNvPr id="95" name="Tekstfelt 94">
            <a:extLst>
              <a:ext uri="{FF2B5EF4-FFF2-40B4-BE49-F238E27FC236}">
                <a16:creationId xmlns:a16="http://schemas.microsoft.com/office/drawing/2014/main" id="{0792505C-08A7-44B1-BF47-B0A92606EDF7}"/>
              </a:ext>
            </a:extLst>
          </p:cNvPr>
          <p:cNvSpPr txBox="1"/>
          <p:nvPr/>
        </p:nvSpPr>
        <p:spPr>
          <a:xfrm>
            <a:off x="64159" y="1563676"/>
            <a:ext cx="1271462" cy="215444"/>
          </a:xfrm>
          <a:prstGeom prst="rect">
            <a:avLst/>
          </a:prstGeom>
          <a:solidFill>
            <a:sysClr val="window" lastClr="FFFFFF"/>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Komponentanalyse</a:t>
            </a:r>
          </a:p>
        </p:txBody>
      </p:sp>
      <p:grpSp>
        <p:nvGrpSpPr>
          <p:cNvPr id="96" name="Gruppe 95">
            <a:extLst>
              <a:ext uri="{FF2B5EF4-FFF2-40B4-BE49-F238E27FC236}">
                <a16:creationId xmlns:a16="http://schemas.microsoft.com/office/drawing/2014/main" id="{CC0926F6-E0D7-42D4-B500-70D5479CC439}"/>
              </a:ext>
            </a:extLst>
          </p:cNvPr>
          <p:cNvGrpSpPr/>
          <p:nvPr/>
        </p:nvGrpSpPr>
        <p:grpSpPr>
          <a:xfrm>
            <a:off x="1932773" y="3012414"/>
            <a:ext cx="726691" cy="386813"/>
            <a:chOff x="6473728" y="3956134"/>
            <a:chExt cx="688026" cy="338518"/>
          </a:xfrm>
        </p:grpSpPr>
        <p:sp>
          <p:nvSpPr>
            <p:cNvPr id="97" name="Taleboble: rektangel med afrundede hjørner 96">
              <a:extLst>
                <a:ext uri="{FF2B5EF4-FFF2-40B4-BE49-F238E27FC236}">
                  <a16:creationId xmlns:a16="http://schemas.microsoft.com/office/drawing/2014/main" id="{39336FAA-DDB8-443A-B0B0-4FDA7678C3E2}"/>
                </a:ext>
              </a:extLst>
            </p:cNvPr>
            <p:cNvSpPr/>
            <p:nvPr/>
          </p:nvSpPr>
          <p:spPr>
            <a:xfrm>
              <a:off x="6840973" y="4098707"/>
              <a:ext cx="320781" cy="195945"/>
            </a:xfrm>
            <a:prstGeom prst="wedgeRoundRectCallout">
              <a:avLst>
                <a:gd name="adj1" fmla="val -48741"/>
                <a:gd name="adj2" fmla="val 7555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98" name="Taleboble: rektangel med afrundede hjørner 97">
              <a:extLst>
                <a:ext uri="{FF2B5EF4-FFF2-40B4-BE49-F238E27FC236}">
                  <a16:creationId xmlns:a16="http://schemas.microsoft.com/office/drawing/2014/main" id="{03B6CBFA-D45F-438A-A7B2-3D15BE1F84CA}"/>
                </a:ext>
              </a:extLst>
            </p:cNvPr>
            <p:cNvSpPr/>
            <p:nvPr/>
          </p:nvSpPr>
          <p:spPr>
            <a:xfrm>
              <a:off x="6473728" y="3956134"/>
              <a:ext cx="320781" cy="195945"/>
            </a:xfrm>
            <a:prstGeom prst="wedgeRoundRectCallout">
              <a:avLst>
                <a:gd name="adj1" fmla="val -16846"/>
                <a:gd name="adj2" fmla="val 10166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104" name="Taleboble: rektangel med afrundede hjørner 103">
              <a:extLst>
                <a:ext uri="{FF2B5EF4-FFF2-40B4-BE49-F238E27FC236}">
                  <a16:creationId xmlns:a16="http://schemas.microsoft.com/office/drawing/2014/main" id="{C40C124D-B44C-4B32-8D7D-944D3577CD55}"/>
                </a:ext>
              </a:extLst>
            </p:cNvPr>
            <p:cNvSpPr/>
            <p:nvPr/>
          </p:nvSpPr>
          <p:spPr>
            <a:xfrm>
              <a:off x="6683001" y="4010668"/>
              <a:ext cx="320781" cy="195945"/>
            </a:xfrm>
            <a:prstGeom prst="wedgeRoundRectCallout">
              <a:avLst>
                <a:gd name="adj1" fmla="val -20833"/>
                <a:gd name="adj2" fmla="val 33129"/>
                <a:gd name="adj3" fmla="val 16667"/>
              </a:avLst>
            </a:prstGeom>
            <a:solidFill>
              <a:schemeClr val="bg1">
                <a:lumMod val="95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09" name="Billede 108">
            <a:extLst>
              <a:ext uri="{FF2B5EF4-FFF2-40B4-BE49-F238E27FC236}">
                <a16:creationId xmlns:a16="http://schemas.microsoft.com/office/drawing/2014/main" id="{4B386159-4868-42C9-858E-6963A1C473CA}"/>
              </a:ext>
            </a:extLst>
          </p:cNvPr>
          <p:cNvPicPr>
            <a:picLocks noChangeAspect="1"/>
          </p:cNvPicPr>
          <p:nvPr/>
        </p:nvPicPr>
        <p:blipFill>
          <a:blip r:embed="rId18"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1620478" y="3317645"/>
            <a:ext cx="1151829" cy="863873"/>
          </a:xfrm>
          <a:prstGeom prst="rect">
            <a:avLst/>
          </a:prstGeom>
        </p:spPr>
      </p:pic>
      <p:sp>
        <p:nvSpPr>
          <p:cNvPr id="130" name="Billedforklaring: højrepil 129">
            <a:extLst>
              <a:ext uri="{FF2B5EF4-FFF2-40B4-BE49-F238E27FC236}">
                <a16:creationId xmlns:a16="http://schemas.microsoft.com/office/drawing/2014/main" id="{4919186D-9030-4487-8EA8-1DF4FADBE524}"/>
              </a:ext>
            </a:extLst>
          </p:cNvPr>
          <p:cNvSpPr/>
          <p:nvPr/>
        </p:nvSpPr>
        <p:spPr>
          <a:xfrm>
            <a:off x="270795" y="1914694"/>
            <a:ext cx="1729366" cy="701918"/>
          </a:xfrm>
          <a:prstGeom prst="rightArrowCallout">
            <a:avLst>
              <a:gd name="adj1" fmla="val 30292"/>
              <a:gd name="adj2" fmla="val 29157"/>
              <a:gd name="adj3" fmla="val 21379"/>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Udviklingsspor 1-4:</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Magnoliahuset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Pædagogisk fundament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Visitation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Ny organisering</a:t>
            </a:r>
          </a:p>
        </p:txBody>
      </p:sp>
      <p:pic>
        <p:nvPicPr>
          <p:cNvPr id="131" name="Billede 130">
            <a:extLst>
              <a:ext uri="{FF2B5EF4-FFF2-40B4-BE49-F238E27FC236}">
                <a16:creationId xmlns:a16="http://schemas.microsoft.com/office/drawing/2014/main" id="{91443BB6-E955-4B6F-87BE-7E4B2375AE1C}"/>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9769" y="2870349"/>
            <a:ext cx="323077" cy="270704"/>
          </a:xfrm>
          <a:prstGeom prst="rect">
            <a:avLst/>
          </a:prstGeom>
        </p:spPr>
      </p:pic>
      <p:sp>
        <p:nvSpPr>
          <p:cNvPr id="132" name="Tekstfelt 131">
            <a:extLst>
              <a:ext uri="{FF2B5EF4-FFF2-40B4-BE49-F238E27FC236}">
                <a16:creationId xmlns:a16="http://schemas.microsoft.com/office/drawing/2014/main" id="{0626F1C8-EE08-41E1-94C1-802368474066}"/>
              </a:ext>
            </a:extLst>
          </p:cNvPr>
          <p:cNvSpPr txBox="1"/>
          <p:nvPr/>
        </p:nvSpPr>
        <p:spPr>
          <a:xfrm>
            <a:off x="1267198" y="2678243"/>
            <a:ext cx="939857" cy="21544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Arbejdsgrupper</a:t>
            </a:r>
          </a:p>
        </p:txBody>
      </p:sp>
      <p:sp>
        <p:nvSpPr>
          <p:cNvPr id="133" name="Tekstfelt 132">
            <a:extLst>
              <a:ext uri="{FF2B5EF4-FFF2-40B4-BE49-F238E27FC236}">
                <a16:creationId xmlns:a16="http://schemas.microsoft.com/office/drawing/2014/main" id="{90873048-DA2C-46AF-AB04-A3E6E3A3830B}"/>
              </a:ext>
            </a:extLst>
          </p:cNvPr>
          <p:cNvSpPr txBox="1"/>
          <p:nvPr/>
        </p:nvSpPr>
        <p:spPr>
          <a:xfrm>
            <a:off x="983210" y="2958305"/>
            <a:ext cx="846235" cy="21544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Ledermøder</a:t>
            </a:r>
          </a:p>
        </p:txBody>
      </p:sp>
      <p:sp>
        <p:nvSpPr>
          <p:cNvPr id="134" name="Tekstfelt 133">
            <a:extLst>
              <a:ext uri="{FF2B5EF4-FFF2-40B4-BE49-F238E27FC236}">
                <a16:creationId xmlns:a16="http://schemas.microsoft.com/office/drawing/2014/main" id="{C3253499-4470-4119-8B93-08C8358F6CCF}"/>
              </a:ext>
            </a:extLst>
          </p:cNvPr>
          <p:cNvSpPr txBox="1"/>
          <p:nvPr/>
        </p:nvSpPr>
        <p:spPr>
          <a:xfrm>
            <a:off x="229688" y="3929149"/>
            <a:ext cx="1078617" cy="33855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Beslutning i BU  om ny pladstype</a:t>
            </a:r>
          </a:p>
        </p:txBody>
      </p:sp>
      <p:sp>
        <p:nvSpPr>
          <p:cNvPr id="135" name="Tekstfelt 134">
            <a:extLst>
              <a:ext uri="{FF2B5EF4-FFF2-40B4-BE49-F238E27FC236}">
                <a16:creationId xmlns:a16="http://schemas.microsoft.com/office/drawing/2014/main" id="{0B8A17B1-B74B-44C5-984D-07EEFB939AC4}"/>
              </a:ext>
            </a:extLst>
          </p:cNvPr>
          <p:cNvSpPr txBox="1"/>
          <p:nvPr/>
        </p:nvSpPr>
        <p:spPr>
          <a:xfrm>
            <a:off x="346058" y="3522013"/>
            <a:ext cx="1071801" cy="33855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Dialoger i MED, forældrebestyrelser</a:t>
            </a:r>
          </a:p>
        </p:txBody>
      </p:sp>
      <p:sp>
        <p:nvSpPr>
          <p:cNvPr id="136" name="Billedforklaring: højrepil 135">
            <a:extLst>
              <a:ext uri="{FF2B5EF4-FFF2-40B4-BE49-F238E27FC236}">
                <a16:creationId xmlns:a16="http://schemas.microsoft.com/office/drawing/2014/main" id="{17B75229-24A0-49C4-AD6D-C3C34D3C3D9D}"/>
              </a:ext>
            </a:extLst>
          </p:cNvPr>
          <p:cNvSpPr/>
          <p:nvPr/>
        </p:nvSpPr>
        <p:spPr>
          <a:xfrm>
            <a:off x="392917" y="4483342"/>
            <a:ext cx="2221528" cy="737224"/>
          </a:xfrm>
          <a:prstGeom prst="rightArrowCallout">
            <a:avLst>
              <a:gd name="adj1" fmla="val 23965"/>
              <a:gd name="adj2" fmla="val 24934"/>
              <a:gd name="adj3" fmla="val 351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5: Prioritering af midler til kapacitetsopbygning i almen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Hvad skal der til for at kapacitetsopbygge og kompetenceudvikling i almen</a:t>
            </a:r>
          </a:p>
        </p:txBody>
      </p:sp>
      <p:sp>
        <p:nvSpPr>
          <p:cNvPr id="46" name="Tekstfelt 45">
            <a:extLst>
              <a:ext uri="{FF2B5EF4-FFF2-40B4-BE49-F238E27FC236}">
                <a16:creationId xmlns:a16="http://schemas.microsoft.com/office/drawing/2014/main" id="{7D95B570-2A33-4347-A38C-5B2A73A3A4D2}"/>
              </a:ext>
            </a:extLst>
          </p:cNvPr>
          <p:cNvSpPr txBox="1"/>
          <p:nvPr/>
        </p:nvSpPr>
        <p:spPr>
          <a:xfrm>
            <a:off x="9967653" y="5015345"/>
            <a:ext cx="8702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Budget 2026</a:t>
            </a:r>
            <a:endPar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p:txBody>
      </p:sp>
      <p:pic>
        <p:nvPicPr>
          <p:cNvPr id="47" name="Billede 46" descr="IMG_0487.JPG">
            <a:extLst>
              <a:ext uri="{FF2B5EF4-FFF2-40B4-BE49-F238E27FC236}">
                <a16:creationId xmlns:a16="http://schemas.microsoft.com/office/drawing/2014/main" id="{E5828181-2FA8-497F-85DF-BD4D06E5B66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8648837" y="4947162"/>
            <a:ext cx="269565" cy="381336"/>
          </a:xfrm>
          <a:prstGeom prst="rect">
            <a:avLst/>
          </a:prstGeom>
        </p:spPr>
      </p:pic>
      <p:pic>
        <p:nvPicPr>
          <p:cNvPr id="48" name="Billede 47" descr="IMG_0487.JPG">
            <a:extLst>
              <a:ext uri="{FF2B5EF4-FFF2-40B4-BE49-F238E27FC236}">
                <a16:creationId xmlns:a16="http://schemas.microsoft.com/office/drawing/2014/main" id="{D5F83928-7090-4520-975D-09E31B2FE1B6}"/>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10323758" y="3733829"/>
            <a:ext cx="247764" cy="350495"/>
          </a:xfrm>
          <a:prstGeom prst="rect">
            <a:avLst/>
          </a:prstGeom>
        </p:spPr>
      </p:pic>
      <p:sp>
        <p:nvSpPr>
          <p:cNvPr id="10" name="Billedforklaring: streg 9">
            <a:extLst>
              <a:ext uri="{FF2B5EF4-FFF2-40B4-BE49-F238E27FC236}">
                <a16:creationId xmlns:a16="http://schemas.microsoft.com/office/drawing/2014/main" id="{16853392-EACB-49DA-AB6B-3709F4E68574}"/>
              </a:ext>
            </a:extLst>
          </p:cNvPr>
          <p:cNvSpPr/>
          <p:nvPr/>
        </p:nvSpPr>
        <p:spPr>
          <a:xfrm>
            <a:off x="3742333" y="1657505"/>
            <a:ext cx="1655702" cy="444113"/>
          </a:xfrm>
          <a:prstGeom prst="borderCallout1">
            <a:avLst>
              <a:gd name="adj1" fmla="val 18750"/>
              <a:gd name="adj2" fmla="val -8333"/>
              <a:gd name="adj3" fmla="val -79668"/>
              <a:gd name="adj4" fmla="val -874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prstClr val="white"/>
                </a:solidFill>
                <a:effectLst/>
                <a:uLnTx/>
                <a:uFillTx/>
                <a:latin typeface="Segoe UI"/>
                <a:ea typeface="+mn-ea"/>
                <a:cs typeface="+mn-cs"/>
              </a:rPr>
              <a:t>1. Januar 2025: </a:t>
            </a:r>
            <a:br>
              <a:rPr kumimoji="0" lang="da-DK" sz="1000" b="0" i="0" u="none" strike="noStrike" kern="1200" cap="none" spc="0" normalizeH="0" baseline="0" noProof="0" dirty="0">
                <a:ln>
                  <a:noFill/>
                </a:ln>
                <a:solidFill>
                  <a:prstClr val="white"/>
                </a:solidFill>
                <a:effectLst/>
                <a:uLnTx/>
                <a:uFillTx/>
                <a:latin typeface="Segoe UI"/>
                <a:ea typeface="+mn-ea"/>
                <a:cs typeface="+mn-cs"/>
              </a:rPr>
            </a:br>
            <a:r>
              <a:rPr kumimoji="0" lang="da-DK" sz="1000" b="0" i="0" u="none" strike="noStrike" kern="1200" cap="none" spc="0" normalizeH="0" baseline="0" noProof="0" dirty="0">
                <a:ln>
                  <a:noFill/>
                </a:ln>
                <a:solidFill>
                  <a:prstClr val="white"/>
                </a:solidFill>
                <a:effectLst/>
                <a:uLnTx/>
                <a:uFillTx/>
                <a:latin typeface="Segoe UI"/>
                <a:ea typeface="+mn-ea"/>
                <a:cs typeface="+mn-cs"/>
              </a:rPr>
              <a:t>Etablering af nye pladser</a:t>
            </a:r>
          </a:p>
        </p:txBody>
      </p:sp>
      <p:pic>
        <p:nvPicPr>
          <p:cNvPr id="50" name="Billede 49">
            <a:extLst>
              <a:ext uri="{FF2B5EF4-FFF2-40B4-BE49-F238E27FC236}">
                <a16:creationId xmlns:a16="http://schemas.microsoft.com/office/drawing/2014/main" id="{03B184C9-34C0-4276-A8FE-144D90412C99}"/>
              </a:ext>
            </a:extLst>
          </p:cNvPr>
          <p:cNvPicPr>
            <a:picLocks noChangeAspect="1"/>
          </p:cNvPicPr>
          <p:nvPr/>
        </p:nvPicPr>
        <p:blipFill>
          <a:blip r:embed="rId22" cstate="print">
            <a:clrChange>
              <a:clrFrom>
                <a:srgbClr val="B7B9B8"/>
              </a:clrFrom>
              <a:clrTo>
                <a:srgbClr val="B7B9B8">
                  <a:alpha val="0"/>
                </a:srgbClr>
              </a:clrTo>
            </a:clrChange>
            <a:extLst>
              <a:ext uri="{28A0092B-C50C-407E-A947-70E740481C1C}">
                <a14:useLocalDpi xmlns:a14="http://schemas.microsoft.com/office/drawing/2010/main" val="0"/>
              </a:ext>
            </a:extLst>
          </a:blip>
          <a:stretch>
            <a:fillRect/>
          </a:stretch>
        </p:blipFill>
        <p:spPr>
          <a:xfrm>
            <a:off x="10472573" y="2025828"/>
            <a:ext cx="923311" cy="590784"/>
          </a:xfrm>
          <a:prstGeom prst="rect">
            <a:avLst/>
          </a:prstGeom>
        </p:spPr>
      </p:pic>
      <p:pic>
        <p:nvPicPr>
          <p:cNvPr id="53" name="Billede 52">
            <a:extLst>
              <a:ext uri="{FF2B5EF4-FFF2-40B4-BE49-F238E27FC236}">
                <a16:creationId xmlns:a16="http://schemas.microsoft.com/office/drawing/2014/main" id="{33A27D9A-F8F6-4E39-9DCD-019E19FE9F40}"/>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03580" y="2494306"/>
            <a:ext cx="317297" cy="265861"/>
          </a:xfrm>
          <a:prstGeom prst="rect">
            <a:avLst/>
          </a:prstGeom>
        </p:spPr>
      </p:pic>
      <p:sp>
        <p:nvSpPr>
          <p:cNvPr id="55" name="Billedforklaring: højrepil 54">
            <a:extLst>
              <a:ext uri="{FF2B5EF4-FFF2-40B4-BE49-F238E27FC236}">
                <a16:creationId xmlns:a16="http://schemas.microsoft.com/office/drawing/2014/main" id="{F247B428-222F-4284-909F-4E59530CEE62}"/>
              </a:ext>
            </a:extLst>
          </p:cNvPr>
          <p:cNvSpPr/>
          <p:nvPr/>
        </p:nvSpPr>
        <p:spPr>
          <a:xfrm>
            <a:off x="7788262" y="5554828"/>
            <a:ext cx="2421697" cy="681035"/>
          </a:xfrm>
          <a:prstGeom prst="rightArrowCallout">
            <a:avLst>
              <a:gd name="adj1" fmla="val 31226"/>
              <a:gd name="adj2" fmla="val 3302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9: Styrket forældresamarbejde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Det ressourceorienterede forældresyn og fundament for det gode samarbejde</a:t>
            </a:r>
          </a:p>
        </p:txBody>
      </p:sp>
      <p:sp>
        <p:nvSpPr>
          <p:cNvPr id="58" name="Billedforklaring: højrepil 57">
            <a:extLst>
              <a:ext uri="{FF2B5EF4-FFF2-40B4-BE49-F238E27FC236}">
                <a16:creationId xmlns:a16="http://schemas.microsoft.com/office/drawing/2014/main" id="{4886A938-5AB5-4E4B-8592-D5876BCAFF3F}"/>
              </a:ext>
            </a:extLst>
          </p:cNvPr>
          <p:cNvSpPr/>
          <p:nvPr/>
        </p:nvSpPr>
        <p:spPr>
          <a:xfrm>
            <a:off x="3437535" y="5860689"/>
            <a:ext cx="2421696" cy="667675"/>
          </a:xfrm>
          <a:prstGeom prst="rightArrowCallout">
            <a:avLst>
              <a:gd name="adj1" fmla="val 28781"/>
              <a:gd name="adj2" fmla="val 3253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7: Etablering af netværk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For institutioner med ny type pladser, sociale normeringer, ressourcepædagoger </a:t>
            </a:r>
          </a:p>
        </p:txBody>
      </p:sp>
      <p:sp>
        <p:nvSpPr>
          <p:cNvPr id="60" name="Billedforklaring: højrepil 59">
            <a:extLst>
              <a:ext uri="{FF2B5EF4-FFF2-40B4-BE49-F238E27FC236}">
                <a16:creationId xmlns:a16="http://schemas.microsoft.com/office/drawing/2014/main" id="{74772B99-1D58-48ED-B552-FD500060AEF2}"/>
              </a:ext>
            </a:extLst>
          </p:cNvPr>
          <p:cNvSpPr/>
          <p:nvPr/>
        </p:nvSpPr>
        <p:spPr>
          <a:xfrm>
            <a:off x="490706" y="5387598"/>
            <a:ext cx="2083414" cy="622998"/>
          </a:xfrm>
          <a:prstGeom prst="rightArrowCallout">
            <a:avLst>
              <a:gd name="adj1" fmla="val 27102"/>
              <a:gd name="adj2" fmla="val 2915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6: Overgang til nye pladser</a:t>
            </a:r>
            <a:endPar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Målgruppebeskrivelse, visitation, principper for den gode overgang </a:t>
            </a:r>
          </a:p>
        </p:txBody>
      </p:sp>
      <p:sp>
        <p:nvSpPr>
          <p:cNvPr id="61" name="Billedforklaring: højrepil 60">
            <a:extLst>
              <a:ext uri="{FF2B5EF4-FFF2-40B4-BE49-F238E27FC236}">
                <a16:creationId xmlns:a16="http://schemas.microsoft.com/office/drawing/2014/main" id="{D0E8B5C7-99A7-49D8-92B6-0D18682D4C68}"/>
              </a:ext>
            </a:extLst>
          </p:cNvPr>
          <p:cNvSpPr/>
          <p:nvPr/>
        </p:nvSpPr>
        <p:spPr>
          <a:xfrm>
            <a:off x="5553159" y="5106721"/>
            <a:ext cx="2143015" cy="667675"/>
          </a:xfrm>
          <a:prstGeom prst="rightArrowCallout">
            <a:avLst>
              <a:gd name="adj1" fmla="val 24900"/>
              <a:gd name="adj2" fmla="val 29157"/>
              <a:gd name="adj3" fmla="val 37771"/>
              <a:gd name="adj4" fmla="val 82816"/>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Spor 8: Nye veje for tværfagligt samarbejde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sz="800" b="0" i="0" u="none" strike="noStrike" kern="0" cap="none" spc="0" normalizeH="0" baseline="0" noProof="0" dirty="0">
                <a:ln>
                  <a:noFill/>
                </a:ln>
                <a:solidFill>
                  <a:prstClr val="black">
                    <a:lumMod val="65000"/>
                    <a:lumOff val="35000"/>
                  </a:prstClr>
                </a:solidFill>
                <a:effectLst/>
                <a:uLnTx/>
                <a:uFillTx/>
                <a:latin typeface="Segoe UI"/>
                <a:ea typeface="+mn-ea"/>
                <a:cs typeface="Arial" panose="020B0604020202020204" pitchFamily="34" charset="0"/>
              </a:rPr>
              <a:t>Blandt andet mere praksisnære samarbejdsflader med PPR</a:t>
            </a:r>
          </a:p>
        </p:txBody>
      </p:sp>
      <p:pic>
        <p:nvPicPr>
          <p:cNvPr id="62" name="Billede 61">
            <a:extLst>
              <a:ext uri="{FF2B5EF4-FFF2-40B4-BE49-F238E27FC236}">
                <a16:creationId xmlns:a16="http://schemas.microsoft.com/office/drawing/2014/main" id="{50690FF5-036F-481E-8F12-DFF05748B9F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826" y="4652937"/>
            <a:ext cx="507837" cy="425513"/>
          </a:xfrm>
          <a:prstGeom prst="rect">
            <a:avLst/>
          </a:prstGeom>
        </p:spPr>
      </p:pic>
      <p:pic>
        <p:nvPicPr>
          <p:cNvPr id="68" name="Billede 67">
            <a:extLst>
              <a:ext uri="{FF2B5EF4-FFF2-40B4-BE49-F238E27FC236}">
                <a16:creationId xmlns:a16="http://schemas.microsoft.com/office/drawing/2014/main" id="{54F9986E-CD15-42F0-B1DD-8EAF9965564C}"/>
              </a:ext>
            </a:extLst>
          </p:cNvPr>
          <p:cNvPicPr>
            <a:picLocks noChangeAspect="1"/>
          </p:cNvPicPr>
          <p:nvPr/>
        </p:nvPicPr>
        <p:blipFill rotWithShape="1">
          <a:blip r:embed="rId23">
            <a:clrChange>
              <a:clrFrom>
                <a:srgbClr val="FFFFFF"/>
              </a:clrFrom>
              <a:clrTo>
                <a:srgbClr val="FFFFFF">
                  <a:alpha val="0"/>
                </a:srgbClr>
              </a:clrTo>
            </a:clrChange>
          </a:blip>
          <a:srcRect l="15366" r="13882"/>
          <a:stretch/>
        </p:blipFill>
        <p:spPr>
          <a:xfrm>
            <a:off x="5949956" y="4548891"/>
            <a:ext cx="755435" cy="640721"/>
          </a:xfrm>
          <a:prstGeom prst="rect">
            <a:avLst/>
          </a:prstGeom>
          <a:ln>
            <a:noFill/>
          </a:ln>
        </p:spPr>
      </p:pic>
      <p:pic>
        <p:nvPicPr>
          <p:cNvPr id="70" name="Billede 69">
            <a:extLst>
              <a:ext uri="{FF2B5EF4-FFF2-40B4-BE49-F238E27FC236}">
                <a16:creationId xmlns:a16="http://schemas.microsoft.com/office/drawing/2014/main" id="{F2D51525-1F1C-4FF5-80BB-D422AD0FA4F6}"/>
              </a:ext>
            </a:extLst>
          </p:cNvPr>
          <p:cNvPicPr>
            <a:picLocks noChangeAspect="1"/>
          </p:cNvPicPr>
          <p:nvPr/>
        </p:nvPicPr>
        <p:blipFill rotWithShape="1">
          <a:blip r:embed="rId24" cstate="print">
            <a:clrChange>
              <a:clrFrom>
                <a:srgbClr val="FFFFFE"/>
              </a:clrFrom>
              <a:clrTo>
                <a:srgbClr val="FFFFFE">
                  <a:alpha val="0"/>
                </a:srgbClr>
              </a:clrTo>
            </a:clrChange>
            <a:extLst>
              <a:ext uri="{28A0092B-C50C-407E-A947-70E740481C1C}">
                <a14:useLocalDpi xmlns:a14="http://schemas.microsoft.com/office/drawing/2010/main" val="0"/>
              </a:ext>
            </a:extLst>
          </a:blip>
          <a:srcRect l="75560" r="3687" b="71701"/>
          <a:stretch/>
        </p:blipFill>
        <p:spPr>
          <a:xfrm>
            <a:off x="7918192" y="4968495"/>
            <a:ext cx="714614" cy="689102"/>
          </a:xfrm>
          <a:prstGeom prst="rect">
            <a:avLst/>
          </a:prstGeom>
        </p:spPr>
      </p:pic>
      <p:sp>
        <p:nvSpPr>
          <p:cNvPr id="54" name="Tekstfelt 53">
            <a:extLst>
              <a:ext uri="{FF2B5EF4-FFF2-40B4-BE49-F238E27FC236}">
                <a16:creationId xmlns:a16="http://schemas.microsoft.com/office/drawing/2014/main" id="{09120F3D-9A89-4D2F-961F-8A2CAF59D241}"/>
              </a:ext>
            </a:extLst>
          </p:cNvPr>
          <p:cNvSpPr txBox="1"/>
          <p:nvPr/>
        </p:nvSpPr>
        <p:spPr>
          <a:xfrm>
            <a:off x="744002" y="3240807"/>
            <a:ext cx="850873" cy="215444"/>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Drøftelser i BU</a:t>
            </a:r>
          </a:p>
        </p:txBody>
      </p:sp>
      <p:sp>
        <p:nvSpPr>
          <p:cNvPr id="76" name="Tekstfelt 75">
            <a:extLst>
              <a:ext uri="{FF2B5EF4-FFF2-40B4-BE49-F238E27FC236}">
                <a16:creationId xmlns:a16="http://schemas.microsoft.com/office/drawing/2014/main" id="{4FD4ACDF-6C9B-4600-A06C-5CED1FB93739}"/>
              </a:ext>
            </a:extLst>
          </p:cNvPr>
          <p:cNvSpPr txBox="1"/>
          <p:nvPr/>
        </p:nvSpPr>
        <p:spPr>
          <a:xfrm>
            <a:off x="9213630" y="1035753"/>
            <a:ext cx="156312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2026 og frem </a:t>
            </a:r>
          </a:p>
        </p:txBody>
      </p:sp>
      <p:sp>
        <p:nvSpPr>
          <p:cNvPr id="2" name="Rektangel 1">
            <a:extLst>
              <a:ext uri="{FF2B5EF4-FFF2-40B4-BE49-F238E27FC236}">
                <a16:creationId xmlns:a16="http://schemas.microsoft.com/office/drawing/2014/main" id="{F8CA69B7-14EF-47B8-ABBB-905FB50D939F}"/>
              </a:ext>
            </a:extLst>
          </p:cNvPr>
          <p:cNvSpPr/>
          <p:nvPr/>
        </p:nvSpPr>
        <p:spPr>
          <a:xfrm>
            <a:off x="9979549" y="2570565"/>
            <a:ext cx="802165" cy="38388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3A4F58"/>
                </a:solidFill>
                <a:effectLst/>
                <a:uLnTx/>
                <a:uFillTx/>
                <a:latin typeface="Brush Script MT" panose="03060802040406070304" pitchFamily="66" charset="0"/>
                <a:ea typeface="Calibri" panose="020F0502020204030204" pitchFamily="34" charset="0"/>
                <a:cs typeface="Times New Roman" panose="02020603050405020304" pitchFamily="18" charset="0"/>
              </a:rPr>
              <a:t>Stærke</a:t>
            </a:r>
            <a:endParaRPr kumimoji="0" lang="da-DK" sz="1800" b="0" i="0" u="none" strike="noStrike" kern="1200" cap="none" spc="0" normalizeH="0" baseline="0" noProof="0" dirty="0">
              <a:ln>
                <a:noFill/>
              </a:ln>
              <a:solidFill>
                <a:srgbClr val="3A4F5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ktangel 5">
            <a:extLst>
              <a:ext uri="{FF2B5EF4-FFF2-40B4-BE49-F238E27FC236}">
                <a16:creationId xmlns:a16="http://schemas.microsoft.com/office/drawing/2014/main" id="{E8CD802E-D77D-41ED-A757-9D660D8018BC}"/>
              </a:ext>
            </a:extLst>
          </p:cNvPr>
          <p:cNvSpPr/>
          <p:nvPr/>
        </p:nvSpPr>
        <p:spPr>
          <a:xfrm>
            <a:off x="10632329" y="2565700"/>
            <a:ext cx="1486293" cy="38388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3A4F58"/>
                </a:solidFill>
                <a:effectLst/>
                <a:uLnTx/>
                <a:uFillTx/>
                <a:latin typeface="Brush Script MT" panose="03060802040406070304" pitchFamily="66" charset="0"/>
                <a:ea typeface="Calibri" panose="020F0502020204030204" pitchFamily="34" charset="0"/>
                <a:cs typeface="Times New Roman" panose="02020603050405020304" pitchFamily="18" charset="0"/>
              </a:rPr>
              <a:t>børnefællesskaber</a:t>
            </a:r>
            <a:endParaRPr kumimoji="0" lang="da-DK" sz="1800" b="0" i="0" u="none" strike="noStrike" kern="1200" cap="none" spc="0" normalizeH="0" baseline="0" noProof="0" dirty="0">
              <a:ln>
                <a:noFill/>
              </a:ln>
              <a:solidFill>
                <a:srgbClr val="3A4F5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Tekstfelt 55">
            <a:extLst>
              <a:ext uri="{FF2B5EF4-FFF2-40B4-BE49-F238E27FC236}">
                <a16:creationId xmlns:a16="http://schemas.microsoft.com/office/drawing/2014/main" id="{64C15127-06E3-403A-9CB3-4E36FED16ECD}"/>
              </a:ext>
            </a:extLst>
          </p:cNvPr>
          <p:cNvSpPr txBox="1"/>
          <p:nvPr/>
        </p:nvSpPr>
        <p:spPr>
          <a:xfrm>
            <a:off x="2140641" y="1019616"/>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e</a:t>
            </a:r>
            <a:r>
              <a:rPr kumimoji="0" lang="da-DK" sz="1000" b="1" i="0" u="none" strike="noStrike" kern="1200" cap="none" spc="0" normalizeH="0" baseline="0" noProof="0" dirty="0" err="1">
                <a:ln>
                  <a:noFill/>
                </a:ln>
                <a:solidFill>
                  <a:prstClr val="black">
                    <a:lumMod val="65000"/>
                    <a:lumOff val="35000"/>
                  </a:prstClr>
                </a:solidFill>
                <a:effectLst/>
                <a:uLnTx/>
                <a:uFillTx/>
                <a:latin typeface="Segoe UI"/>
                <a:ea typeface="+mn-ea"/>
                <a:cs typeface="+mn-cs"/>
              </a:rPr>
              <a:t>fterår</a:t>
            </a: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 2024 </a:t>
            </a:r>
          </a:p>
        </p:txBody>
      </p:sp>
      <p:sp>
        <p:nvSpPr>
          <p:cNvPr id="5" name="Tekstfelt 4">
            <a:extLst>
              <a:ext uri="{FF2B5EF4-FFF2-40B4-BE49-F238E27FC236}">
                <a16:creationId xmlns:a16="http://schemas.microsoft.com/office/drawing/2014/main" id="{DBB40119-A3F1-4F4D-AD9C-15F72E66A0EA}"/>
              </a:ext>
            </a:extLst>
          </p:cNvPr>
          <p:cNvSpPr txBox="1"/>
          <p:nvPr/>
        </p:nvSpPr>
        <p:spPr>
          <a:xfrm>
            <a:off x="9864223" y="6393449"/>
            <a:ext cx="1833827" cy="311945"/>
          </a:xfrm>
          <a:prstGeom prst="rect">
            <a:avLst/>
          </a:prstGeom>
          <a:solidFill>
            <a:schemeClr val="bg1"/>
          </a:solid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7" name="Tekstfelt 6">
            <a:extLst>
              <a:ext uri="{FF2B5EF4-FFF2-40B4-BE49-F238E27FC236}">
                <a16:creationId xmlns:a16="http://schemas.microsoft.com/office/drawing/2014/main" id="{8141EE90-FBCE-4058-AC05-8688A174D0DE}"/>
              </a:ext>
            </a:extLst>
          </p:cNvPr>
          <p:cNvSpPr txBox="1"/>
          <p:nvPr/>
        </p:nvSpPr>
        <p:spPr>
          <a:xfrm>
            <a:off x="5535275" y="4130672"/>
            <a:ext cx="1413541" cy="300403"/>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1" i="0" u="none" strike="noStrike" kern="1200" cap="none" spc="0" normalizeH="0" baseline="0" noProof="0" dirty="0" err="1">
                <a:ln>
                  <a:noFill/>
                </a:ln>
                <a:solidFill>
                  <a:prstClr val="black">
                    <a:lumMod val="50000"/>
                    <a:lumOff val="50000"/>
                  </a:prstClr>
                </a:solidFill>
                <a:effectLst/>
                <a:uLnTx/>
                <a:uFillTx/>
                <a:latin typeface="Segoe UI" panose="020B0502040204020203" pitchFamily="34" charset="0"/>
                <a:ea typeface="Ebrima" panose="02000000000000000000" pitchFamily="2" charset="0"/>
                <a:cs typeface="Segoe UI" panose="020B0502040204020203" pitchFamily="34" charset="0"/>
              </a:rPr>
              <a:t>Kick-off</a:t>
            </a:r>
            <a:r>
              <a:rPr kumimoji="0" lang="da-DK" sz="800" b="1" i="0" u="none" strike="noStrike" kern="1200" cap="none" spc="0" normalizeH="0" baseline="0" noProof="0" dirty="0">
                <a:ln>
                  <a:noFill/>
                </a:ln>
                <a:solidFill>
                  <a:prstClr val="black">
                    <a:lumMod val="50000"/>
                    <a:lumOff val="50000"/>
                  </a:prstClr>
                </a:solidFill>
                <a:effectLst/>
                <a:uLnTx/>
                <a:uFillTx/>
                <a:latin typeface="Segoe UI" panose="020B0502040204020203" pitchFamily="34" charset="0"/>
                <a:ea typeface="Ebrima" panose="02000000000000000000" pitchFamily="2" charset="0"/>
                <a:cs typeface="Segoe UI" panose="020B0502040204020203" pitchFamily="34" charset="0"/>
              </a:rPr>
              <a:t>: Ny organisering</a:t>
            </a:r>
          </a:p>
        </p:txBody>
      </p:sp>
      <p:pic>
        <p:nvPicPr>
          <p:cNvPr id="57" name="Billede 56">
            <a:extLst>
              <a:ext uri="{FF2B5EF4-FFF2-40B4-BE49-F238E27FC236}">
                <a16:creationId xmlns:a16="http://schemas.microsoft.com/office/drawing/2014/main" id="{67D3BDCA-FAE7-4755-A8E7-40502F407C90}"/>
              </a:ext>
            </a:extLst>
          </p:cNvPr>
          <p:cNvPicPr>
            <a:picLocks noChangeAspect="1"/>
          </p:cNvPicPr>
          <p:nvPr/>
        </p:nvPicPr>
        <p:blipFill rotWithShape="1">
          <a:blip r:embed="rId25"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1" t="68581" r="34679" b="6528"/>
          <a:stretch/>
        </p:blipFill>
        <p:spPr>
          <a:xfrm>
            <a:off x="7582979" y="2379967"/>
            <a:ext cx="707061" cy="419583"/>
          </a:xfrm>
          <a:prstGeom prst="rect">
            <a:avLst/>
          </a:prstGeom>
        </p:spPr>
      </p:pic>
      <p:sp>
        <p:nvSpPr>
          <p:cNvPr id="72" name="Tekstfelt 71">
            <a:extLst>
              <a:ext uri="{FF2B5EF4-FFF2-40B4-BE49-F238E27FC236}">
                <a16:creationId xmlns:a16="http://schemas.microsoft.com/office/drawing/2014/main" id="{8888BDA1-45EE-41CE-B2DD-896B07C124C3}"/>
              </a:ext>
            </a:extLst>
          </p:cNvPr>
          <p:cNvSpPr txBox="1"/>
          <p:nvPr/>
        </p:nvSpPr>
        <p:spPr>
          <a:xfrm>
            <a:off x="3377856" y="4790411"/>
            <a:ext cx="1281510" cy="461665"/>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Dialoger i MED, dagtilbudslaboratorium, forældrebestyrelser mm.</a:t>
            </a:r>
          </a:p>
        </p:txBody>
      </p:sp>
      <p:pic>
        <p:nvPicPr>
          <p:cNvPr id="73" name="Billede 72" descr="IMG_0487.JPG">
            <a:extLst>
              <a:ext uri="{FF2B5EF4-FFF2-40B4-BE49-F238E27FC236}">
                <a16:creationId xmlns:a16="http://schemas.microsoft.com/office/drawing/2014/main" id="{44090484-CD84-41FA-8F47-6CD39D4B627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4657261" y="5019289"/>
            <a:ext cx="269565" cy="381336"/>
          </a:xfrm>
          <a:prstGeom prst="rect">
            <a:avLst/>
          </a:prstGeom>
        </p:spPr>
      </p:pic>
      <p:sp>
        <p:nvSpPr>
          <p:cNvPr id="75" name="Tekstfelt 74">
            <a:extLst>
              <a:ext uri="{FF2B5EF4-FFF2-40B4-BE49-F238E27FC236}">
                <a16:creationId xmlns:a16="http://schemas.microsoft.com/office/drawing/2014/main" id="{50F537CB-4E6F-4CF3-B855-14E5834702D3}"/>
              </a:ext>
            </a:extLst>
          </p:cNvPr>
          <p:cNvSpPr txBox="1"/>
          <p:nvPr/>
        </p:nvSpPr>
        <p:spPr>
          <a:xfrm>
            <a:off x="4834487" y="5122826"/>
            <a:ext cx="778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Halvårlig status til BU</a:t>
            </a:r>
          </a:p>
        </p:txBody>
      </p:sp>
      <p:sp>
        <p:nvSpPr>
          <p:cNvPr id="78" name="Tekstfelt 77">
            <a:extLst>
              <a:ext uri="{FF2B5EF4-FFF2-40B4-BE49-F238E27FC236}">
                <a16:creationId xmlns:a16="http://schemas.microsoft.com/office/drawing/2014/main" id="{BC765BB4-71F0-4D7E-A979-049147E049C4}"/>
              </a:ext>
            </a:extLst>
          </p:cNvPr>
          <p:cNvSpPr txBox="1"/>
          <p:nvPr/>
        </p:nvSpPr>
        <p:spPr>
          <a:xfrm>
            <a:off x="8843693" y="5046038"/>
            <a:ext cx="778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Halvårlig status til BU</a:t>
            </a:r>
          </a:p>
        </p:txBody>
      </p:sp>
      <p:pic>
        <p:nvPicPr>
          <p:cNvPr id="79" name="Billede 78" descr="IMG_0487.JPG">
            <a:extLst>
              <a:ext uri="{FF2B5EF4-FFF2-40B4-BE49-F238E27FC236}">
                <a16:creationId xmlns:a16="http://schemas.microsoft.com/office/drawing/2014/main" id="{8FCD6924-79FA-438B-A747-F06E895D662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9822548" y="4933623"/>
            <a:ext cx="244724" cy="346195"/>
          </a:xfrm>
          <a:prstGeom prst="rect">
            <a:avLst/>
          </a:prstGeom>
        </p:spPr>
      </p:pic>
      <p:sp>
        <p:nvSpPr>
          <p:cNvPr id="80" name="Tekstfelt 79">
            <a:extLst>
              <a:ext uri="{FF2B5EF4-FFF2-40B4-BE49-F238E27FC236}">
                <a16:creationId xmlns:a16="http://schemas.microsoft.com/office/drawing/2014/main" id="{723FDF6B-29E4-4AE4-836C-18F3BDCC2CDE}"/>
              </a:ext>
            </a:extLst>
          </p:cNvPr>
          <p:cNvSpPr txBox="1"/>
          <p:nvPr/>
        </p:nvSpPr>
        <p:spPr>
          <a:xfrm>
            <a:off x="10480039" y="3779656"/>
            <a:ext cx="778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Halvårlig status til BU</a:t>
            </a:r>
          </a:p>
        </p:txBody>
      </p:sp>
      <p:grpSp>
        <p:nvGrpSpPr>
          <p:cNvPr id="64" name="Gruppe 63">
            <a:extLst>
              <a:ext uri="{FF2B5EF4-FFF2-40B4-BE49-F238E27FC236}">
                <a16:creationId xmlns:a16="http://schemas.microsoft.com/office/drawing/2014/main" id="{67382401-1B69-418A-A246-5070EB12013B}"/>
              </a:ext>
            </a:extLst>
          </p:cNvPr>
          <p:cNvGrpSpPr/>
          <p:nvPr/>
        </p:nvGrpSpPr>
        <p:grpSpPr>
          <a:xfrm>
            <a:off x="3897855" y="4417904"/>
            <a:ext cx="726691" cy="386813"/>
            <a:chOff x="6473728" y="3956134"/>
            <a:chExt cx="688026" cy="338518"/>
          </a:xfrm>
        </p:grpSpPr>
        <p:sp>
          <p:nvSpPr>
            <p:cNvPr id="65" name="Taleboble: rektangel med afrundede hjørner 64">
              <a:extLst>
                <a:ext uri="{FF2B5EF4-FFF2-40B4-BE49-F238E27FC236}">
                  <a16:creationId xmlns:a16="http://schemas.microsoft.com/office/drawing/2014/main" id="{F9A6CA45-3BA6-4469-95C7-8DFA04FE13C4}"/>
                </a:ext>
              </a:extLst>
            </p:cNvPr>
            <p:cNvSpPr/>
            <p:nvPr/>
          </p:nvSpPr>
          <p:spPr>
            <a:xfrm>
              <a:off x="6840973" y="4098707"/>
              <a:ext cx="320781" cy="195945"/>
            </a:xfrm>
            <a:prstGeom prst="wedgeRoundRectCallout">
              <a:avLst>
                <a:gd name="adj1" fmla="val -48741"/>
                <a:gd name="adj2" fmla="val 7555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67" name="Taleboble: rektangel med afrundede hjørner 66">
              <a:extLst>
                <a:ext uri="{FF2B5EF4-FFF2-40B4-BE49-F238E27FC236}">
                  <a16:creationId xmlns:a16="http://schemas.microsoft.com/office/drawing/2014/main" id="{F4B61AF6-204D-4509-B5C9-E49D524FB9F4}"/>
                </a:ext>
              </a:extLst>
            </p:cNvPr>
            <p:cNvSpPr/>
            <p:nvPr/>
          </p:nvSpPr>
          <p:spPr>
            <a:xfrm>
              <a:off x="6473728" y="3956134"/>
              <a:ext cx="320781" cy="195945"/>
            </a:xfrm>
            <a:prstGeom prst="wedgeRoundRectCallout">
              <a:avLst>
                <a:gd name="adj1" fmla="val -16846"/>
                <a:gd name="adj2" fmla="val 10166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71" name="Taleboble: rektangel med afrundede hjørner 70">
              <a:extLst>
                <a:ext uri="{FF2B5EF4-FFF2-40B4-BE49-F238E27FC236}">
                  <a16:creationId xmlns:a16="http://schemas.microsoft.com/office/drawing/2014/main" id="{1E8CC1C0-9D28-4076-B7A1-299C4DEDB250}"/>
                </a:ext>
              </a:extLst>
            </p:cNvPr>
            <p:cNvSpPr/>
            <p:nvPr/>
          </p:nvSpPr>
          <p:spPr>
            <a:xfrm>
              <a:off x="6683001" y="4010668"/>
              <a:ext cx="320781" cy="195945"/>
            </a:xfrm>
            <a:prstGeom prst="wedgeRoundRectCallout">
              <a:avLst>
                <a:gd name="adj1" fmla="val -20833"/>
                <a:gd name="adj2" fmla="val 33129"/>
                <a:gd name="adj3" fmla="val 16667"/>
              </a:avLst>
            </a:prstGeom>
            <a:solidFill>
              <a:schemeClr val="bg1">
                <a:lumMod val="95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81" name="Tekstfelt 80">
            <a:extLst>
              <a:ext uri="{FF2B5EF4-FFF2-40B4-BE49-F238E27FC236}">
                <a16:creationId xmlns:a16="http://schemas.microsoft.com/office/drawing/2014/main" id="{55ED2073-BE29-49CC-9BC9-F03A7F1B74B7}"/>
              </a:ext>
            </a:extLst>
          </p:cNvPr>
          <p:cNvSpPr txBox="1"/>
          <p:nvPr/>
        </p:nvSpPr>
        <p:spPr>
          <a:xfrm>
            <a:off x="10670477" y="5284325"/>
            <a:ext cx="1294847" cy="461665"/>
          </a:xfrm>
          <a:prstGeom prst="rect">
            <a:avLst/>
          </a:prstGeom>
          <a:solidFill>
            <a:schemeClr val="bg1"/>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0" cap="none" spc="0" normalizeH="0" baseline="0" noProof="0" dirty="0">
                <a:ln>
                  <a:noFill/>
                </a:ln>
                <a:solidFill>
                  <a:prstClr val="black"/>
                </a:solidFill>
                <a:effectLst/>
                <a:uLnTx/>
                <a:uFillTx/>
                <a:latin typeface="Segoe UI"/>
                <a:ea typeface="+mn-ea"/>
                <a:cs typeface="Arial" panose="020B0604020202020204" pitchFamily="34" charset="0"/>
              </a:rPr>
              <a:t>Dialoger i MED, dagtilbudslaboratorium, forældrebestyrelser mm.</a:t>
            </a:r>
          </a:p>
        </p:txBody>
      </p:sp>
      <p:grpSp>
        <p:nvGrpSpPr>
          <p:cNvPr id="82" name="Gruppe 81">
            <a:extLst>
              <a:ext uri="{FF2B5EF4-FFF2-40B4-BE49-F238E27FC236}">
                <a16:creationId xmlns:a16="http://schemas.microsoft.com/office/drawing/2014/main" id="{9AF63B99-49EC-4A11-9FF8-5D33B116AF33}"/>
              </a:ext>
            </a:extLst>
          </p:cNvPr>
          <p:cNvGrpSpPr/>
          <p:nvPr/>
        </p:nvGrpSpPr>
        <p:grpSpPr>
          <a:xfrm>
            <a:off x="11213452" y="4919524"/>
            <a:ext cx="726691" cy="386813"/>
            <a:chOff x="6473728" y="3956134"/>
            <a:chExt cx="688026" cy="338518"/>
          </a:xfrm>
        </p:grpSpPr>
        <p:sp>
          <p:nvSpPr>
            <p:cNvPr id="83" name="Taleboble: rektangel med afrundede hjørner 82">
              <a:extLst>
                <a:ext uri="{FF2B5EF4-FFF2-40B4-BE49-F238E27FC236}">
                  <a16:creationId xmlns:a16="http://schemas.microsoft.com/office/drawing/2014/main" id="{C895E4B5-C66D-4AD1-80D4-6F89BC51F749}"/>
                </a:ext>
              </a:extLst>
            </p:cNvPr>
            <p:cNvSpPr/>
            <p:nvPr/>
          </p:nvSpPr>
          <p:spPr>
            <a:xfrm>
              <a:off x="6840973" y="4098707"/>
              <a:ext cx="320781" cy="195945"/>
            </a:xfrm>
            <a:prstGeom prst="wedgeRoundRectCallout">
              <a:avLst>
                <a:gd name="adj1" fmla="val -48741"/>
                <a:gd name="adj2" fmla="val 7555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84" name="Taleboble: rektangel med afrundede hjørner 83">
              <a:extLst>
                <a:ext uri="{FF2B5EF4-FFF2-40B4-BE49-F238E27FC236}">
                  <a16:creationId xmlns:a16="http://schemas.microsoft.com/office/drawing/2014/main" id="{E0AC5CF2-90C4-448E-BE29-1DE10C0CDD3B}"/>
                </a:ext>
              </a:extLst>
            </p:cNvPr>
            <p:cNvSpPr/>
            <p:nvPr/>
          </p:nvSpPr>
          <p:spPr>
            <a:xfrm>
              <a:off x="6473728" y="3956134"/>
              <a:ext cx="320781" cy="195945"/>
            </a:xfrm>
            <a:prstGeom prst="wedgeRoundRectCallout">
              <a:avLst>
                <a:gd name="adj1" fmla="val -16846"/>
                <a:gd name="adj2" fmla="val 10166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85" name="Taleboble: rektangel med afrundede hjørner 84">
              <a:extLst>
                <a:ext uri="{FF2B5EF4-FFF2-40B4-BE49-F238E27FC236}">
                  <a16:creationId xmlns:a16="http://schemas.microsoft.com/office/drawing/2014/main" id="{36A050D3-1A20-48A1-90D9-16AC254F0519}"/>
                </a:ext>
              </a:extLst>
            </p:cNvPr>
            <p:cNvSpPr/>
            <p:nvPr/>
          </p:nvSpPr>
          <p:spPr>
            <a:xfrm>
              <a:off x="6683001" y="4010668"/>
              <a:ext cx="320781" cy="195945"/>
            </a:xfrm>
            <a:prstGeom prst="wedgeRoundRectCallout">
              <a:avLst>
                <a:gd name="adj1" fmla="val -20833"/>
                <a:gd name="adj2" fmla="val 33129"/>
                <a:gd name="adj3" fmla="val 16667"/>
              </a:avLst>
            </a:prstGeom>
            <a:solidFill>
              <a:schemeClr val="bg1">
                <a:lumMod val="95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69" name="Billede 68">
            <a:extLst>
              <a:ext uri="{FF2B5EF4-FFF2-40B4-BE49-F238E27FC236}">
                <a16:creationId xmlns:a16="http://schemas.microsoft.com/office/drawing/2014/main" id="{E33AD3A3-95BA-4301-92A2-F6B89E9AA53A}"/>
              </a:ext>
            </a:extLst>
          </p:cNvPr>
          <p:cNvPicPr>
            <a:picLocks noChangeAspect="1"/>
          </p:cNvPicPr>
          <p:nvPr/>
        </p:nvPicPr>
        <p:blipFill rotWithShape="1">
          <a:blip r:embed="rId26" cstate="print">
            <a:clrChange>
              <a:clrFrom>
                <a:srgbClr val="FFFFFE"/>
              </a:clrFrom>
              <a:clrTo>
                <a:srgbClr val="FFFFFE">
                  <a:alpha val="0"/>
                </a:srgbClr>
              </a:clrTo>
            </a:clrChange>
            <a:extLst>
              <a:ext uri="{28A0092B-C50C-407E-A947-70E740481C1C}">
                <a14:useLocalDpi xmlns:a14="http://schemas.microsoft.com/office/drawing/2010/main" val="0"/>
              </a:ext>
            </a:extLst>
          </a:blip>
          <a:srcRect l="20230" t="44621" r="66794" b="37084"/>
          <a:stretch/>
        </p:blipFill>
        <p:spPr>
          <a:xfrm>
            <a:off x="3794737" y="5245846"/>
            <a:ext cx="807453" cy="805033"/>
          </a:xfrm>
          <a:prstGeom prst="rect">
            <a:avLst/>
          </a:prstGeom>
        </p:spPr>
      </p:pic>
      <p:pic>
        <p:nvPicPr>
          <p:cNvPr id="86" name="Billede 85" descr="IMG_0487.JPG">
            <a:extLst>
              <a:ext uri="{FF2B5EF4-FFF2-40B4-BE49-F238E27FC236}">
                <a16:creationId xmlns:a16="http://schemas.microsoft.com/office/drawing/2014/main" id="{66407741-F06D-43F4-AD61-BBA18556CDB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10407112" y="3298809"/>
            <a:ext cx="218014" cy="308410"/>
          </a:xfrm>
          <a:prstGeom prst="rect">
            <a:avLst/>
          </a:prstGeom>
        </p:spPr>
      </p:pic>
      <p:sp>
        <p:nvSpPr>
          <p:cNvPr id="87" name="Tekstfelt 86">
            <a:extLst>
              <a:ext uri="{FF2B5EF4-FFF2-40B4-BE49-F238E27FC236}">
                <a16:creationId xmlns:a16="http://schemas.microsoft.com/office/drawing/2014/main" id="{92455FBA-224D-4044-B453-89DC21B5EC42}"/>
              </a:ext>
            </a:extLst>
          </p:cNvPr>
          <p:cNvSpPr txBox="1"/>
          <p:nvPr/>
        </p:nvSpPr>
        <p:spPr>
          <a:xfrm>
            <a:off x="10568485" y="3357410"/>
            <a:ext cx="8702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Budget 2027</a:t>
            </a:r>
            <a:endPar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p:txBody>
      </p:sp>
      <p:pic>
        <p:nvPicPr>
          <p:cNvPr id="88" name="Billede 87" descr="IMG_0487.JPG">
            <a:extLst>
              <a:ext uri="{FF2B5EF4-FFF2-40B4-BE49-F238E27FC236}">
                <a16:creationId xmlns:a16="http://schemas.microsoft.com/office/drawing/2014/main" id="{8C1FC639-4CB8-4A7B-95C2-5DFA158517DE}"/>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36107" b="64927" l="41389" r="56075"/>
                    </a14:imgEffect>
                  </a14:imgLayer>
                </a14:imgProps>
              </a:ext>
              <a:ext uri="{28A0092B-C50C-407E-A947-70E740481C1C}">
                <a14:useLocalDpi xmlns:a14="http://schemas.microsoft.com/office/drawing/2010/main" val="0"/>
              </a:ext>
            </a:extLst>
          </a:blip>
          <a:srcRect l="39553" t="32505" r="42089" b="31471"/>
          <a:stretch/>
        </p:blipFill>
        <p:spPr>
          <a:xfrm>
            <a:off x="3308354" y="4027947"/>
            <a:ext cx="244724" cy="346195"/>
          </a:xfrm>
          <a:prstGeom prst="rect">
            <a:avLst/>
          </a:prstGeom>
        </p:spPr>
      </p:pic>
      <p:sp>
        <p:nvSpPr>
          <p:cNvPr id="89" name="Tekstfelt 88">
            <a:extLst>
              <a:ext uri="{FF2B5EF4-FFF2-40B4-BE49-F238E27FC236}">
                <a16:creationId xmlns:a16="http://schemas.microsoft.com/office/drawing/2014/main" id="{9FCEE9D5-6A4F-432D-ACBD-DDAFDAA0A35D}"/>
              </a:ext>
            </a:extLst>
          </p:cNvPr>
          <p:cNvSpPr txBox="1"/>
          <p:nvPr/>
        </p:nvSpPr>
        <p:spPr>
          <a:xfrm>
            <a:off x="3437535" y="4106617"/>
            <a:ext cx="8702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Budget 2025</a:t>
            </a:r>
            <a:endParaRPr kumimoji="0" lang="da-DK" sz="8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p:txBody>
      </p:sp>
      <p:sp>
        <p:nvSpPr>
          <p:cNvPr id="9" name="Rektangel: afrundede hjørner 8">
            <a:extLst>
              <a:ext uri="{FF2B5EF4-FFF2-40B4-BE49-F238E27FC236}">
                <a16:creationId xmlns:a16="http://schemas.microsoft.com/office/drawing/2014/main" id="{C9599B2E-D9F0-44F6-B0DD-F52AE1002976}"/>
              </a:ext>
            </a:extLst>
          </p:cNvPr>
          <p:cNvSpPr/>
          <p:nvPr/>
        </p:nvSpPr>
        <p:spPr>
          <a:xfrm>
            <a:off x="3644912" y="3886258"/>
            <a:ext cx="613579" cy="224188"/>
          </a:xfrm>
          <a:prstGeom prst="roundRect">
            <a:avLst/>
          </a:prstGeom>
          <a:noFill/>
          <a:ln w="63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+ 2 mio. </a:t>
            </a:r>
          </a:p>
        </p:txBody>
      </p:sp>
      <p:pic>
        <p:nvPicPr>
          <p:cNvPr id="15" name="Billede 14">
            <a:extLst>
              <a:ext uri="{FF2B5EF4-FFF2-40B4-BE49-F238E27FC236}">
                <a16:creationId xmlns:a16="http://schemas.microsoft.com/office/drawing/2014/main" id="{93588288-32BA-435F-A97D-BAA478A4F2B7}"/>
              </a:ext>
            </a:extLst>
          </p:cNvPr>
          <p:cNvPicPr>
            <a:picLocks noChangeAspect="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55297" t="52098" r="1318" b="6723"/>
          <a:stretch/>
        </p:blipFill>
        <p:spPr>
          <a:xfrm>
            <a:off x="2706236" y="5277741"/>
            <a:ext cx="469176" cy="601904"/>
          </a:xfrm>
          <a:prstGeom prst="rect">
            <a:avLst/>
          </a:prstGeom>
        </p:spPr>
      </p:pic>
    </p:spTree>
    <p:extLst>
      <p:ext uri="{BB962C8B-B14F-4D97-AF65-F5344CB8AC3E}">
        <p14:creationId xmlns:p14="http://schemas.microsoft.com/office/powerpoint/2010/main" val="1950634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E9C948D-0904-48D8-B9C1-6B891AC8C7B1}"/>
              </a:ext>
            </a:extLst>
          </p:cNvPr>
          <p:cNvSpPr>
            <a:spLocks noGrp="1"/>
          </p:cNvSpPr>
          <p:nvPr>
            <p:ph type="body" sz="quarter" idx="11"/>
          </p:nvPr>
        </p:nvSpPr>
        <p:spPr/>
        <p:txBody>
          <a:bodyPr/>
          <a:lstStyle/>
          <a:p>
            <a:pPr lvl="0"/>
            <a:r>
              <a:rPr lang="da-DK" dirty="0"/>
              <a:t>Beslutning om ny organisering og </a:t>
            </a:r>
            <a:br>
              <a:rPr lang="da-DK" dirty="0"/>
            </a:br>
            <a:r>
              <a:rPr lang="da-DK" dirty="0"/>
              <a:t>plan for kompetenceudvikling og kapacitetsopbygning </a:t>
            </a:r>
          </a:p>
        </p:txBody>
      </p:sp>
    </p:spTree>
    <p:extLst>
      <p:ext uri="{BB962C8B-B14F-4D97-AF65-F5344CB8AC3E}">
        <p14:creationId xmlns:p14="http://schemas.microsoft.com/office/powerpoint/2010/main" val="2584657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020C87E2-74BD-4149-B80C-2359307861F7}"/>
              </a:ext>
            </a:extLst>
          </p:cNvPr>
          <p:cNvGrpSpPr/>
          <p:nvPr/>
        </p:nvGrpSpPr>
        <p:grpSpPr>
          <a:xfrm>
            <a:off x="309224" y="2864258"/>
            <a:ext cx="10944225" cy="3405907"/>
            <a:chOff x="502171" y="2864258"/>
            <a:chExt cx="10944225" cy="3405907"/>
          </a:xfrm>
        </p:grpSpPr>
        <p:sp>
          <p:nvSpPr>
            <p:cNvPr id="25" name="Rektangel 24">
              <a:extLst>
                <a:ext uri="{FF2B5EF4-FFF2-40B4-BE49-F238E27FC236}">
                  <a16:creationId xmlns:a16="http://schemas.microsoft.com/office/drawing/2014/main" id="{8B12C0F0-C174-4797-BE2B-E7C57A1F3752}"/>
                </a:ext>
              </a:extLst>
            </p:cNvPr>
            <p:cNvSpPr/>
            <p:nvPr/>
          </p:nvSpPr>
          <p:spPr>
            <a:xfrm>
              <a:off x="502171" y="3315658"/>
              <a:ext cx="10944225" cy="2954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Taleboble: rektangel med afrundede hjørner 13">
              <a:extLst>
                <a:ext uri="{FF2B5EF4-FFF2-40B4-BE49-F238E27FC236}">
                  <a16:creationId xmlns:a16="http://schemas.microsoft.com/office/drawing/2014/main" id="{A5B206A0-28BC-41CE-B8A1-E79A5F23397E}"/>
                </a:ext>
              </a:extLst>
            </p:cNvPr>
            <p:cNvSpPr/>
            <p:nvPr/>
          </p:nvSpPr>
          <p:spPr>
            <a:xfrm>
              <a:off x="816835" y="2864258"/>
              <a:ext cx="2884557" cy="1519938"/>
            </a:xfrm>
            <a:prstGeom prst="wedgeRoundRectCallout">
              <a:avLst>
                <a:gd name="adj1" fmla="val -22178"/>
                <a:gd name="adj2" fmla="val -46531"/>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Segoe UI"/>
                  <a:ea typeface="+mn-ea"/>
                  <a:cs typeface="+mn-cs"/>
                </a:rPr>
                <a:t>Antal særlige formålspladser og basispladser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white"/>
                  </a:solidFill>
                  <a:effectLst/>
                  <a:uLnTx/>
                  <a:uFillTx/>
                  <a:latin typeface="Segoe UI"/>
                  <a:ea typeface="+mn-ea"/>
                  <a:cs typeface="+mn-cs"/>
                </a:rPr>
                <a:t>38 særlige formålspladser 10 t/u</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white"/>
                  </a:solidFill>
                  <a:effectLst/>
                  <a:uLnTx/>
                  <a:uFillTx/>
                  <a:latin typeface="Segoe UI"/>
                  <a:ea typeface="+mn-ea"/>
                  <a:cs typeface="+mn-cs"/>
                </a:rPr>
                <a:t>24 særlige formålspladser 15 t/u</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white"/>
                  </a:solidFill>
                  <a:effectLst/>
                  <a:uLnTx/>
                  <a:uFillTx/>
                  <a:latin typeface="Segoe UI"/>
                  <a:ea typeface="+mn-ea"/>
                  <a:cs typeface="+mn-cs"/>
                </a:rPr>
                <a:t>9 basispladser 25 t/u</a:t>
              </a:r>
            </a:p>
          </p:txBody>
        </p:sp>
        <p:grpSp>
          <p:nvGrpSpPr>
            <p:cNvPr id="15" name="Gruppe 14">
              <a:extLst>
                <a:ext uri="{FF2B5EF4-FFF2-40B4-BE49-F238E27FC236}">
                  <a16:creationId xmlns:a16="http://schemas.microsoft.com/office/drawing/2014/main" id="{5184786F-030B-4860-838D-B8C497EEF295}"/>
                </a:ext>
              </a:extLst>
            </p:cNvPr>
            <p:cNvGrpSpPr/>
            <p:nvPr/>
          </p:nvGrpSpPr>
          <p:grpSpPr>
            <a:xfrm>
              <a:off x="2060120" y="3927355"/>
              <a:ext cx="3416131" cy="2173205"/>
              <a:chOff x="996901" y="2131306"/>
              <a:chExt cx="5793574" cy="3874460"/>
            </a:xfrm>
          </p:grpSpPr>
          <p:sp>
            <p:nvSpPr>
              <p:cNvPr id="16" name="Rektangel 15">
                <a:extLst>
                  <a:ext uri="{FF2B5EF4-FFF2-40B4-BE49-F238E27FC236}">
                    <a16:creationId xmlns:a16="http://schemas.microsoft.com/office/drawing/2014/main" id="{863DD451-949D-4621-A34C-E5DC100CD6BE}"/>
                  </a:ext>
                </a:extLst>
              </p:cNvPr>
              <p:cNvSpPr/>
              <p:nvPr/>
            </p:nvSpPr>
            <p:spPr>
              <a:xfrm>
                <a:off x="996901" y="5196761"/>
                <a:ext cx="2557570" cy="80900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Almen</a:t>
                </a:r>
              </a:p>
            </p:txBody>
          </p:sp>
          <p:sp>
            <p:nvSpPr>
              <p:cNvPr id="17" name="Rektangel 16">
                <a:extLst>
                  <a:ext uri="{FF2B5EF4-FFF2-40B4-BE49-F238E27FC236}">
                    <a16:creationId xmlns:a16="http://schemas.microsoft.com/office/drawing/2014/main" id="{F0FCBE03-3F7D-495A-8E08-5A94FEFEF2C4}"/>
                  </a:ext>
                </a:extLst>
              </p:cNvPr>
              <p:cNvSpPr/>
              <p:nvPr/>
            </p:nvSpPr>
            <p:spPr>
              <a:xfrm rot="5400000">
                <a:off x="2881140" y="4523433"/>
                <a:ext cx="2155659"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SF 10 timer</a:t>
                </a:r>
              </a:p>
            </p:txBody>
          </p:sp>
          <p:sp>
            <p:nvSpPr>
              <p:cNvPr id="18" name="Rektangel 17">
                <a:extLst>
                  <a:ext uri="{FF2B5EF4-FFF2-40B4-BE49-F238E27FC236}">
                    <a16:creationId xmlns:a16="http://schemas.microsoft.com/office/drawing/2014/main" id="{1DDCC8BC-23FA-4250-AA06-646FD8102DCA}"/>
                  </a:ext>
                </a:extLst>
              </p:cNvPr>
              <p:cNvSpPr/>
              <p:nvPr/>
            </p:nvSpPr>
            <p:spPr>
              <a:xfrm rot="5400000">
                <a:off x="3342948" y="4176238"/>
                <a:ext cx="2850051"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SF 15 timer</a:t>
                </a:r>
              </a:p>
            </p:txBody>
          </p:sp>
          <p:sp>
            <p:nvSpPr>
              <p:cNvPr id="19" name="Rektangel 18">
                <a:extLst>
                  <a:ext uri="{FF2B5EF4-FFF2-40B4-BE49-F238E27FC236}">
                    <a16:creationId xmlns:a16="http://schemas.microsoft.com/office/drawing/2014/main" id="{8B271AFD-D6D4-4726-9978-F3B5A22CA5D9}"/>
                  </a:ext>
                </a:extLst>
              </p:cNvPr>
              <p:cNvSpPr/>
              <p:nvPr/>
            </p:nvSpPr>
            <p:spPr>
              <a:xfrm rot="5400000">
                <a:off x="3866627" y="3890917"/>
                <a:ext cx="3420694"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Basispladser</a:t>
                </a:r>
              </a:p>
            </p:txBody>
          </p:sp>
          <p:sp>
            <p:nvSpPr>
              <p:cNvPr id="20" name="Rektangel 19">
                <a:extLst>
                  <a:ext uri="{FF2B5EF4-FFF2-40B4-BE49-F238E27FC236}">
                    <a16:creationId xmlns:a16="http://schemas.microsoft.com/office/drawing/2014/main" id="{DD9ADB82-D929-44E8-9331-71B6A46547BB}"/>
                  </a:ext>
                </a:extLst>
              </p:cNvPr>
              <p:cNvSpPr/>
              <p:nvPr/>
            </p:nvSpPr>
            <p:spPr>
              <a:xfrm rot="5400000">
                <a:off x="4448744" y="3664033"/>
                <a:ext cx="3874458" cy="809004"/>
              </a:xfrm>
              <a:prstGeom prst="rect">
                <a:avLst/>
              </a:prstGeom>
              <a:solidFill>
                <a:srgbClr val="216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Magnoliahuset</a:t>
                </a:r>
              </a:p>
            </p:txBody>
          </p:sp>
          <p:sp>
            <p:nvSpPr>
              <p:cNvPr id="21" name="Rektangel 20">
                <a:extLst>
                  <a:ext uri="{FF2B5EF4-FFF2-40B4-BE49-F238E27FC236}">
                    <a16:creationId xmlns:a16="http://schemas.microsoft.com/office/drawing/2014/main" id="{EF7D88DC-1A54-47DC-B607-755D928633D6}"/>
                  </a:ext>
                </a:extLst>
              </p:cNvPr>
              <p:cNvSpPr/>
              <p:nvPr/>
            </p:nvSpPr>
            <p:spPr>
              <a:xfrm>
                <a:off x="2322773" y="4403119"/>
                <a:ext cx="1231700" cy="809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Ressource-puljen</a:t>
                </a:r>
              </a:p>
            </p:txBody>
          </p:sp>
        </p:grpSp>
        <p:sp>
          <p:nvSpPr>
            <p:cNvPr id="22" name="Pil: højre 21">
              <a:extLst>
                <a:ext uri="{FF2B5EF4-FFF2-40B4-BE49-F238E27FC236}">
                  <a16:creationId xmlns:a16="http://schemas.microsoft.com/office/drawing/2014/main" id="{BA3D8D83-6F9F-4844-BBE5-99F01269CC87}"/>
                </a:ext>
              </a:extLst>
            </p:cNvPr>
            <p:cNvSpPr/>
            <p:nvPr/>
          </p:nvSpPr>
          <p:spPr>
            <a:xfrm>
              <a:off x="5869457" y="4330933"/>
              <a:ext cx="586840" cy="567638"/>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6" name="Gruppe 5">
            <a:extLst>
              <a:ext uri="{FF2B5EF4-FFF2-40B4-BE49-F238E27FC236}">
                <a16:creationId xmlns:a16="http://schemas.microsoft.com/office/drawing/2014/main" id="{AB867E34-BDE9-40F2-AA38-13AE032F639E}"/>
              </a:ext>
            </a:extLst>
          </p:cNvPr>
          <p:cNvGrpSpPr/>
          <p:nvPr/>
        </p:nvGrpSpPr>
        <p:grpSpPr>
          <a:xfrm>
            <a:off x="6756023" y="2864258"/>
            <a:ext cx="3838596" cy="3236299"/>
            <a:chOff x="6756023" y="2864258"/>
            <a:chExt cx="3838596" cy="3236299"/>
          </a:xfrm>
        </p:grpSpPr>
        <p:grpSp>
          <p:nvGrpSpPr>
            <p:cNvPr id="28" name="Gruppe 27">
              <a:extLst>
                <a:ext uri="{FF2B5EF4-FFF2-40B4-BE49-F238E27FC236}">
                  <a16:creationId xmlns:a16="http://schemas.microsoft.com/office/drawing/2014/main" id="{A5EC3E5D-8096-418D-AEA7-AB9F050B11E2}"/>
                </a:ext>
              </a:extLst>
            </p:cNvPr>
            <p:cNvGrpSpPr/>
            <p:nvPr/>
          </p:nvGrpSpPr>
          <p:grpSpPr>
            <a:xfrm>
              <a:off x="7088698" y="4181872"/>
              <a:ext cx="3505921" cy="1918685"/>
              <a:chOff x="996901" y="2585070"/>
              <a:chExt cx="4833180" cy="3420693"/>
            </a:xfrm>
          </p:grpSpPr>
          <p:sp>
            <p:nvSpPr>
              <p:cNvPr id="29" name="Rektangel 28">
                <a:extLst>
                  <a:ext uri="{FF2B5EF4-FFF2-40B4-BE49-F238E27FC236}">
                    <a16:creationId xmlns:a16="http://schemas.microsoft.com/office/drawing/2014/main" id="{BE678822-6B2A-45B9-AD81-FBAC8929ADDF}"/>
                  </a:ext>
                </a:extLst>
              </p:cNvPr>
              <p:cNvSpPr/>
              <p:nvPr/>
            </p:nvSpPr>
            <p:spPr>
              <a:xfrm>
                <a:off x="996901" y="3862824"/>
                <a:ext cx="4175569" cy="214293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Almen</a:t>
                </a:r>
              </a:p>
            </p:txBody>
          </p:sp>
          <p:sp>
            <p:nvSpPr>
              <p:cNvPr id="30" name="Rektangel 29">
                <a:extLst>
                  <a:ext uri="{FF2B5EF4-FFF2-40B4-BE49-F238E27FC236}">
                    <a16:creationId xmlns:a16="http://schemas.microsoft.com/office/drawing/2014/main" id="{0A4170FC-009C-4BC1-BCAA-498BA87B631D}"/>
                  </a:ext>
                </a:extLst>
              </p:cNvPr>
              <p:cNvSpPr/>
              <p:nvPr/>
            </p:nvSpPr>
            <p:spPr>
              <a:xfrm rot="5400000">
                <a:off x="3790929" y="3966612"/>
                <a:ext cx="3420693" cy="657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Ny pladstype</a:t>
                </a:r>
              </a:p>
            </p:txBody>
          </p:sp>
        </p:grpSp>
        <p:sp>
          <p:nvSpPr>
            <p:cNvPr id="32" name="Taleboble: rektangel med afrundede hjørner 31">
              <a:extLst>
                <a:ext uri="{FF2B5EF4-FFF2-40B4-BE49-F238E27FC236}">
                  <a16:creationId xmlns:a16="http://schemas.microsoft.com/office/drawing/2014/main" id="{0FD14D52-FD4C-4D31-B06A-AE8897DE8534}"/>
                </a:ext>
              </a:extLst>
            </p:cNvPr>
            <p:cNvSpPr/>
            <p:nvPr/>
          </p:nvSpPr>
          <p:spPr>
            <a:xfrm>
              <a:off x="6756023" y="2864258"/>
              <a:ext cx="2884557" cy="1519938"/>
            </a:xfrm>
            <a:prstGeom prst="wedgeRoundRectCallout">
              <a:avLst>
                <a:gd name="adj1" fmla="val -22178"/>
                <a:gd name="adj2" fmla="val -4653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white"/>
                  </a:solidFill>
                  <a:effectLst/>
                  <a:uLnTx/>
                  <a:uFillTx/>
                  <a:latin typeface="Segoe UI"/>
                  <a:ea typeface="+mn-ea"/>
                  <a:cs typeface="+mn-cs"/>
                </a:rPr>
                <a:t>Ny pladstype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white"/>
                  </a:solidFill>
                  <a:effectLst/>
                  <a:uLnTx/>
                  <a:uFillTx/>
                  <a:latin typeface="Segoe UI"/>
                  <a:ea typeface="+mn-ea"/>
                  <a:cs typeface="+mn-cs"/>
                </a:rPr>
                <a:t>30 pladser á 25 timer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white"/>
                  </a:solidFill>
                  <a:effectLst/>
                  <a:uLnTx/>
                  <a:uFillTx/>
                  <a:latin typeface="Segoe UI"/>
                  <a:ea typeface="+mn-ea"/>
                  <a:cs typeface="+mn-cs"/>
                </a:rPr>
                <a:t>Sociale normeringer </a:t>
              </a:r>
              <a:r>
                <a:rPr kumimoji="0" lang="da-DK" sz="1200" b="0" i="0" u="none" strike="noStrike" kern="1200" cap="none" spc="0" normalizeH="0" baseline="0" noProof="0" dirty="0" err="1">
                  <a:ln>
                    <a:noFill/>
                  </a:ln>
                  <a:solidFill>
                    <a:prstClr val="white"/>
                  </a:solidFill>
                  <a:effectLst/>
                  <a:uLnTx/>
                  <a:uFillTx/>
                  <a:latin typeface="Segoe UI"/>
                  <a:ea typeface="+mn-ea"/>
                  <a:cs typeface="+mn-cs"/>
                </a:rPr>
                <a:t>opskaleres</a:t>
              </a:r>
              <a:endParaRPr kumimoji="0" lang="da-DK" sz="1200" b="0" i="0" u="none" strike="noStrike" kern="1200" cap="none" spc="0" normalizeH="0" baseline="0" noProof="0" dirty="0">
                <a:ln>
                  <a:noFill/>
                </a:ln>
                <a:solidFill>
                  <a:prstClr val="white"/>
                </a:solidFill>
                <a:effectLst/>
                <a:uLnTx/>
                <a:uFillTx/>
                <a:latin typeface="Segoe UI"/>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white"/>
                  </a:solidFill>
                  <a:effectLst/>
                  <a:uLnTx/>
                  <a:uFillTx/>
                  <a:latin typeface="Segoe UI"/>
                  <a:ea typeface="+mn-ea"/>
                  <a:cs typeface="+mn-cs"/>
                </a:rPr>
                <a:t>9,5 mio. kr. til kapacitetsopbygning i almen</a:t>
              </a:r>
            </a:p>
          </p:txBody>
        </p:sp>
      </p:grpSp>
      <p:sp>
        <p:nvSpPr>
          <p:cNvPr id="33" name="Titel 3">
            <a:extLst>
              <a:ext uri="{FF2B5EF4-FFF2-40B4-BE49-F238E27FC236}">
                <a16:creationId xmlns:a16="http://schemas.microsoft.com/office/drawing/2014/main" id="{2E900C1E-FFC2-4E8C-88A7-86C840D3D01D}"/>
              </a:ext>
            </a:extLst>
          </p:cNvPr>
          <p:cNvSpPr>
            <a:spLocks noGrp="1"/>
          </p:cNvSpPr>
          <p:nvPr>
            <p:ph type="title"/>
          </p:nvPr>
        </p:nvSpPr>
        <p:spPr>
          <a:xfrm>
            <a:off x="623888" y="404665"/>
            <a:ext cx="10944224" cy="535531"/>
          </a:xfrm>
        </p:spPr>
        <p:txBody>
          <a:bodyPr/>
          <a:lstStyle/>
          <a:p>
            <a:r>
              <a:rPr lang="da-DK" b="1" dirty="0"/>
              <a:t>Politisk beslutning</a:t>
            </a:r>
            <a:r>
              <a:rPr lang="da-DK" dirty="0"/>
              <a:t> om ny organisering (juni 2024)</a:t>
            </a:r>
          </a:p>
        </p:txBody>
      </p:sp>
      <p:sp>
        <p:nvSpPr>
          <p:cNvPr id="36" name="Rektangel 35">
            <a:extLst>
              <a:ext uri="{FF2B5EF4-FFF2-40B4-BE49-F238E27FC236}">
                <a16:creationId xmlns:a16="http://schemas.microsoft.com/office/drawing/2014/main" id="{04ECFA98-DD94-4986-AE23-B215FEB8CC3A}"/>
              </a:ext>
            </a:extLst>
          </p:cNvPr>
          <p:cNvSpPr/>
          <p:nvPr/>
        </p:nvSpPr>
        <p:spPr>
          <a:xfrm>
            <a:off x="9083681" y="4468112"/>
            <a:ext cx="1033917" cy="4476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Sociale normeringer</a:t>
            </a:r>
          </a:p>
        </p:txBody>
      </p:sp>
      <p:sp>
        <p:nvSpPr>
          <p:cNvPr id="7" name="Tekstfelt 6">
            <a:extLst>
              <a:ext uri="{FF2B5EF4-FFF2-40B4-BE49-F238E27FC236}">
                <a16:creationId xmlns:a16="http://schemas.microsoft.com/office/drawing/2014/main" id="{B7259F25-9AC7-44D6-A3CE-F5FAADA5739D}"/>
              </a:ext>
            </a:extLst>
          </p:cNvPr>
          <p:cNvSpPr txBox="1"/>
          <p:nvPr/>
        </p:nvSpPr>
        <p:spPr>
          <a:xfrm>
            <a:off x="5566990" y="4944656"/>
            <a:ext cx="1021974" cy="586827"/>
          </a:xfrm>
          <a:prstGeom prst="rect">
            <a:avLst/>
          </a:prstGeom>
          <a:noFill/>
        </p:spPr>
        <p:txBody>
          <a:bodyPr wrap="square" lIns="90043" tIns="46736" rIns="90043" bIns="46736"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Forenkling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Specialisering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Styrket almen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endParaRPr>
          </a:p>
        </p:txBody>
      </p:sp>
      <p:sp>
        <p:nvSpPr>
          <p:cNvPr id="37" name="Rektangel 36">
            <a:extLst>
              <a:ext uri="{FF2B5EF4-FFF2-40B4-BE49-F238E27FC236}">
                <a16:creationId xmlns:a16="http://schemas.microsoft.com/office/drawing/2014/main" id="{0555CD1E-8989-4862-A2F4-50F662FD4273}"/>
              </a:ext>
            </a:extLst>
          </p:cNvPr>
          <p:cNvSpPr/>
          <p:nvPr/>
        </p:nvSpPr>
        <p:spPr>
          <a:xfrm rot="5400000">
            <a:off x="9741994" y="4775443"/>
            <a:ext cx="2173204" cy="477022"/>
          </a:xfrm>
          <a:prstGeom prst="rect">
            <a:avLst/>
          </a:prstGeom>
          <a:solidFill>
            <a:srgbClr val="216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white"/>
                </a:solidFill>
                <a:effectLst/>
                <a:uLnTx/>
                <a:uFillTx/>
                <a:latin typeface="Segoe UI"/>
                <a:ea typeface="+mn-ea"/>
                <a:cs typeface="+mn-cs"/>
              </a:rPr>
              <a:t>Magnoliahuset</a:t>
            </a:r>
          </a:p>
        </p:txBody>
      </p:sp>
      <p:sp>
        <p:nvSpPr>
          <p:cNvPr id="38" name="Pladsholder til tekst 5">
            <a:extLst>
              <a:ext uri="{FF2B5EF4-FFF2-40B4-BE49-F238E27FC236}">
                <a16:creationId xmlns:a16="http://schemas.microsoft.com/office/drawing/2014/main" id="{575065AD-0198-4A61-8A80-72BDA61721DB}"/>
              </a:ext>
            </a:extLst>
          </p:cNvPr>
          <p:cNvSpPr txBox="1">
            <a:spLocks/>
          </p:cNvSpPr>
          <p:nvPr/>
        </p:nvSpPr>
        <p:spPr>
          <a:xfrm>
            <a:off x="407368" y="71030"/>
            <a:ext cx="11160744" cy="260350"/>
          </a:xfrm>
          <a:prstGeom prst="rect">
            <a:avLst/>
          </a:prstGeom>
        </p:spPr>
        <p:txBody>
          <a:bodyPr lIns="0" tIns="0" rIns="0" bIns="0" anchor="ctr"/>
          <a:lstStyle>
            <a:lvl1pPr marL="0" indent="0" algn="l" defTabSz="914400" rtl="0" eaLnBrk="1" latinLnBrk="0" hangingPunct="1">
              <a:lnSpc>
                <a:spcPct val="90000"/>
              </a:lnSpc>
              <a:spcBef>
                <a:spcPts val="1000"/>
              </a:spcBef>
              <a:buFont typeface="Arial" panose="020B0604020202020204" pitchFamily="34" charset="0"/>
              <a:buNone/>
              <a:defRPr sz="1200" b="1" kern="1200">
                <a:solidFill>
                  <a:srgbClr val="00502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1200" b="1" i="0" u="none" strike="noStrike" kern="1200" cap="none" spc="0" normalizeH="0" baseline="0" noProof="0" dirty="0">
              <a:ln>
                <a:noFill/>
              </a:ln>
              <a:solidFill>
                <a:srgbClr val="00502D"/>
              </a:solidFill>
              <a:effectLst/>
              <a:uLnTx/>
              <a:uFillTx/>
              <a:latin typeface="Segoe UI"/>
              <a:ea typeface="+mn-ea"/>
              <a:cs typeface="+mn-cs"/>
            </a:endParaRPr>
          </a:p>
        </p:txBody>
      </p:sp>
      <p:sp>
        <p:nvSpPr>
          <p:cNvPr id="40" name="Pladsholder til tekst 4">
            <a:extLst>
              <a:ext uri="{FF2B5EF4-FFF2-40B4-BE49-F238E27FC236}">
                <a16:creationId xmlns:a16="http://schemas.microsoft.com/office/drawing/2014/main" id="{9C1FED5A-2711-4F1E-A22F-E80A616718F6}"/>
              </a:ext>
            </a:extLst>
          </p:cNvPr>
          <p:cNvSpPr>
            <a:spLocks noGrp="1"/>
          </p:cNvSpPr>
          <p:nvPr>
            <p:ph type="body" sz="quarter" idx="14"/>
          </p:nvPr>
        </p:nvSpPr>
        <p:spPr>
          <a:xfrm>
            <a:off x="0" y="-2195"/>
            <a:ext cx="321550" cy="406800"/>
          </a:xfrm>
        </p:spPr>
        <p:txBody>
          <a:bodyPr/>
          <a:lstStyle/>
          <a:p>
            <a:endParaRPr lang="da-DK" dirty="0"/>
          </a:p>
        </p:txBody>
      </p:sp>
    </p:spTree>
    <p:extLst>
      <p:ext uri="{BB962C8B-B14F-4D97-AF65-F5344CB8AC3E}">
        <p14:creationId xmlns:p14="http://schemas.microsoft.com/office/powerpoint/2010/main" val="149473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b="1"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a typeface="Times New Roman" panose="02020603050405020304" pitchFamily="18" charset="0"/>
              </a:rPr>
              <a:t>”Stærke Børnefællesskaber” – v. Dennis Danielsen</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a typeface="Times New Roman" panose="02020603050405020304" pitchFamily="18" charset="0"/>
              </a:rPr>
              <a:t>Organisering – ”Sådan melder du en kollega ind i FOA”</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a typeface="Times New Roman" panose="02020603050405020304" pitchFamily="18" charset="0"/>
              </a:rPr>
              <a:t>Ny Arbejdstidsaftale fra 2025 - Dagtilbudsområdet</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18717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e 20">
            <a:extLst>
              <a:ext uri="{FF2B5EF4-FFF2-40B4-BE49-F238E27FC236}">
                <a16:creationId xmlns:a16="http://schemas.microsoft.com/office/drawing/2014/main" id="{79B7E530-CFB7-4441-B579-4C1516AF99A8}"/>
              </a:ext>
            </a:extLst>
          </p:cNvPr>
          <p:cNvGrpSpPr/>
          <p:nvPr/>
        </p:nvGrpSpPr>
        <p:grpSpPr>
          <a:xfrm>
            <a:off x="827105" y="1733894"/>
            <a:ext cx="9032363" cy="253949"/>
            <a:chOff x="846682" y="1361146"/>
            <a:chExt cx="8640960" cy="253949"/>
          </a:xfrm>
        </p:grpSpPr>
        <p:sp>
          <p:nvSpPr>
            <p:cNvPr id="22" name="Tekstfelt 21">
              <a:extLst>
                <a:ext uri="{FF2B5EF4-FFF2-40B4-BE49-F238E27FC236}">
                  <a16:creationId xmlns:a16="http://schemas.microsoft.com/office/drawing/2014/main" id="{3878D55D-129E-4560-A7B9-DAD0AC048C3A}"/>
                </a:ext>
              </a:extLst>
            </p:cNvPr>
            <p:cNvSpPr txBox="1"/>
            <p:nvPr/>
          </p:nvSpPr>
          <p:spPr>
            <a:xfrm>
              <a:off x="1716426" y="1361146"/>
              <a:ext cx="951639" cy="246221"/>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2023-2024</a:t>
              </a:r>
            </a:p>
          </p:txBody>
        </p:sp>
        <p:cxnSp>
          <p:nvCxnSpPr>
            <p:cNvPr id="23" name="Lige pilforbindelse 22">
              <a:extLst>
                <a:ext uri="{FF2B5EF4-FFF2-40B4-BE49-F238E27FC236}">
                  <a16:creationId xmlns:a16="http://schemas.microsoft.com/office/drawing/2014/main" id="{656A1EB3-31C0-4B1E-AB5F-A87830C1487C}"/>
                </a:ext>
              </a:extLst>
            </p:cNvPr>
            <p:cNvCxnSpPr>
              <a:cxnSpLocks/>
            </p:cNvCxnSpPr>
            <p:nvPr/>
          </p:nvCxnSpPr>
          <p:spPr>
            <a:xfrm>
              <a:off x="846682" y="1615095"/>
              <a:ext cx="8640960" cy="0"/>
            </a:xfrm>
            <a:prstGeom prst="straightConnector1">
              <a:avLst/>
            </a:prstGeom>
            <a:ln w="1270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el 3">
            <a:extLst>
              <a:ext uri="{FF2B5EF4-FFF2-40B4-BE49-F238E27FC236}">
                <a16:creationId xmlns:a16="http://schemas.microsoft.com/office/drawing/2014/main" id="{24B0AD15-A906-434C-8E7C-82DDE8A6C023}"/>
              </a:ext>
            </a:extLst>
          </p:cNvPr>
          <p:cNvSpPr>
            <a:spLocks noGrp="1"/>
          </p:cNvSpPr>
          <p:nvPr>
            <p:ph type="title"/>
          </p:nvPr>
        </p:nvSpPr>
        <p:spPr>
          <a:xfrm>
            <a:off x="623888" y="404665"/>
            <a:ext cx="10944224" cy="480131"/>
          </a:xfrm>
        </p:spPr>
        <p:txBody>
          <a:bodyPr/>
          <a:lstStyle/>
          <a:p>
            <a:r>
              <a:rPr lang="da-DK" sz="2800" dirty="0"/>
              <a:t>Plan for kompetenceudvikling og kapacitetsopbygning</a:t>
            </a:r>
          </a:p>
        </p:txBody>
      </p:sp>
      <p:graphicFrame>
        <p:nvGraphicFramePr>
          <p:cNvPr id="8" name="Diagram 7">
            <a:extLst>
              <a:ext uri="{FF2B5EF4-FFF2-40B4-BE49-F238E27FC236}">
                <a16:creationId xmlns:a16="http://schemas.microsoft.com/office/drawing/2014/main" id="{C6B7F6F4-7E66-4781-BDE8-09AB050D004C}"/>
              </a:ext>
            </a:extLst>
          </p:cNvPr>
          <p:cNvGraphicFramePr/>
          <p:nvPr/>
        </p:nvGraphicFramePr>
        <p:xfrm>
          <a:off x="1972583" y="1860814"/>
          <a:ext cx="7985799" cy="3693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Billede 18">
            <a:extLst>
              <a:ext uri="{FF2B5EF4-FFF2-40B4-BE49-F238E27FC236}">
                <a16:creationId xmlns:a16="http://schemas.microsoft.com/office/drawing/2014/main" id="{5EDFBAA1-6E64-4743-83AB-F9318C7ED4CA}"/>
              </a:ext>
            </a:extLst>
          </p:cNvPr>
          <p:cNvPicPr>
            <a:picLocks noChangeAspect="1"/>
          </p:cNvPicPr>
          <p:nvPr/>
        </p:nvPicPr>
        <p:blipFill rotWithShape="1">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1" t="68581" r="34679" b="6528"/>
          <a:stretch/>
        </p:blipFill>
        <p:spPr>
          <a:xfrm>
            <a:off x="9859468" y="174337"/>
            <a:ext cx="1848652" cy="1097024"/>
          </a:xfrm>
          <a:prstGeom prst="rect">
            <a:avLst/>
          </a:prstGeom>
        </p:spPr>
      </p:pic>
      <p:sp>
        <p:nvSpPr>
          <p:cNvPr id="25" name="Tekstfelt 24">
            <a:extLst>
              <a:ext uri="{FF2B5EF4-FFF2-40B4-BE49-F238E27FC236}">
                <a16:creationId xmlns:a16="http://schemas.microsoft.com/office/drawing/2014/main" id="{A9221A70-2F68-42B3-8FC6-DD3C709D90CE}"/>
              </a:ext>
            </a:extLst>
          </p:cNvPr>
          <p:cNvSpPr txBox="1"/>
          <p:nvPr/>
        </p:nvSpPr>
        <p:spPr>
          <a:xfrm>
            <a:off x="4800211" y="1733893"/>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Efterår 2024 </a:t>
            </a:r>
          </a:p>
        </p:txBody>
      </p:sp>
      <p:sp>
        <p:nvSpPr>
          <p:cNvPr id="26" name="Tekstfelt 25">
            <a:extLst>
              <a:ext uri="{FF2B5EF4-FFF2-40B4-BE49-F238E27FC236}">
                <a16:creationId xmlns:a16="http://schemas.microsoft.com/office/drawing/2014/main" id="{D51F776B-B3D0-434B-93FF-6E6214BA61A4}"/>
              </a:ext>
            </a:extLst>
          </p:cNvPr>
          <p:cNvSpPr txBox="1"/>
          <p:nvPr/>
        </p:nvSpPr>
        <p:spPr>
          <a:xfrm>
            <a:off x="8210072" y="1733892"/>
            <a:ext cx="9947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lumMod val="65000"/>
                    <a:lumOff val="35000"/>
                  </a:prstClr>
                </a:solidFill>
                <a:effectLst/>
                <a:uLnTx/>
                <a:uFillTx/>
                <a:latin typeface="Segoe UI"/>
                <a:ea typeface="+mn-ea"/>
                <a:cs typeface="+mn-cs"/>
              </a:rPr>
              <a:t>Forår 2025 </a:t>
            </a:r>
          </a:p>
        </p:txBody>
      </p:sp>
      <p:sp>
        <p:nvSpPr>
          <p:cNvPr id="5" name="Rektangel: øverste hjørner afrundet 4">
            <a:extLst>
              <a:ext uri="{FF2B5EF4-FFF2-40B4-BE49-F238E27FC236}">
                <a16:creationId xmlns:a16="http://schemas.microsoft.com/office/drawing/2014/main" id="{9570976B-3F67-4ACD-8BF1-8D0A6392D577}"/>
              </a:ext>
            </a:extLst>
          </p:cNvPr>
          <p:cNvSpPr/>
          <p:nvPr/>
        </p:nvSpPr>
        <p:spPr>
          <a:xfrm>
            <a:off x="824557" y="5623195"/>
            <a:ext cx="9753809" cy="675416"/>
          </a:xfrm>
          <a:prstGeom prst="round2SameRect">
            <a:avLst>
              <a:gd name="adj1" fmla="val 50000"/>
              <a:gd name="adj2"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Tekstfelt 5">
            <a:extLst>
              <a:ext uri="{FF2B5EF4-FFF2-40B4-BE49-F238E27FC236}">
                <a16:creationId xmlns:a16="http://schemas.microsoft.com/office/drawing/2014/main" id="{5618B02E-1BD1-4CFA-A750-04B1B605EF5F}"/>
              </a:ext>
            </a:extLst>
          </p:cNvPr>
          <p:cNvSpPr txBox="1"/>
          <p:nvPr/>
        </p:nvSpPr>
        <p:spPr>
          <a:xfrm>
            <a:off x="748069" y="5319708"/>
            <a:ext cx="2185851" cy="311945"/>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Organisatoriske tiltag</a:t>
            </a:r>
          </a:p>
        </p:txBody>
      </p:sp>
      <p:sp>
        <p:nvSpPr>
          <p:cNvPr id="9" name="Tekstfelt 8">
            <a:extLst>
              <a:ext uri="{FF2B5EF4-FFF2-40B4-BE49-F238E27FC236}">
                <a16:creationId xmlns:a16="http://schemas.microsoft.com/office/drawing/2014/main" id="{BC33E359-05AC-46E0-9497-6F646C1F3DFF}"/>
              </a:ext>
            </a:extLst>
          </p:cNvPr>
          <p:cNvSpPr txBox="1"/>
          <p:nvPr/>
        </p:nvSpPr>
        <p:spPr>
          <a:xfrm>
            <a:off x="1191706" y="5706563"/>
            <a:ext cx="1298574"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Ressourcekonsulenter (centralt organiseret)</a:t>
            </a:r>
          </a:p>
        </p:txBody>
      </p:sp>
      <p:sp>
        <p:nvSpPr>
          <p:cNvPr id="24" name="Tekstfelt 23">
            <a:extLst>
              <a:ext uri="{FF2B5EF4-FFF2-40B4-BE49-F238E27FC236}">
                <a16:creationId xmlns:a16="http://schemas.microsoft.com/office/drawing/2014/main" id="{A1103767-4D89-4621-B58B-2E1AAD429646}"/>
              </a:ext>
            </a:extLst>
          </p:cNvPr>
          <p:cNvSpPr txBox="1"/>
          <p:nvPr/>
        </p:nvSpPr>
        <p:spPr>
          <a:xfrm>
            <a:off x="5885036" y="5697331"/>
            <a:ext cx="1298574"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Ressourcepædagoger, herunder netværk for RP</a:t>
            </a:r>
          </a:p>
        </p:txBody>
      </p:sp>
      <p:sp>
        <p:nvSpPr>
          <p:cNvPr id="27" name="Tekstfelt 26">
            <a:extLst>
              <a:ext uri="{FF2B5EF4-FFF2-40B4-BE49-F238E27FC236}">
                <a16:creationId xmlns:a16="http://schemas.microsoft.com/office/drawing/2014/main" id="{1251E9AC-1B8B-46A1-A9A2-47F3EA8E75DD}"/>
              </a:ext>
            </a:extLst>
          </p:cNvPr>
          <p:cNvSpPr txBox="1"/>
          <p:nvPr/>
        </p:nvSpPr>
        <p:spPr>
          <a:xfrm>
            <a:off x="3888007" y="5697331"/>
            <a:ext cx="1298574"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Ledernetværk og sparringgrupper</a:t>
            </a:r>
          </a:p>
        </p:txBody>
      </p:sp>
      <p:sp>
        <p:nvSpPr>
          <p:cNvPr id="28" name="Tekstfelt 27">
            <a:extLst>
              <a:ext uri="{FF2B5EF4-FFF2-40B4-BE49-F238E27FC236}">
                <a16:creationId xmlns:a16="http://schemas.microsoft.com/office/drawing/2014/main" id="{870329E5-9C4C-4C3D-950E-F14E2016443C}"/>
              </a:ext>
            </a:extLst>
          </p:cNvPr>
          <p:cNvSpPr txBox="1"/>
          <p:nvPr/>
        </p:nvSpPr>
        <p:spPr>
          <a:xfrm>
            <a:off x="7275863" y="5705077"/>
            <a:ext cx="1429675"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Netværk for institutioner med sociale normeringer</a:t>
            </a:r>
          </a:p>
        </p:txBody>
      </p:sp>
      <p:sp>
        <p:nvSpPr>
          <p:cNvPr id="29" name="Tekstfelt 28">
            <a:extLst>
              <a:ext uri="{FF2B5EF4-FFF2-40B4-BE49-F238E27FC236}">
                <a16:creationId xmlns:a16="http://schemas.microsoft.com/office/drawing/2014/main" id="{7160B186-7BA7-4D51-8886-B9B715CEC2E9}"/>
              </a:ext>
            </a:extLst>
          </p:cNvPr>
          <p:cNvSpPr txBox="1"/>
          <p:nvPr/>
        </p:nvSpPr>
        <p:spPr>
          <a:xfrm>
            <a:off x="8797791" y="5705077"/>
            <a:ext cx="1429675"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Netværk for institutioner med ny type pladser</a:t>
            </a:r>
          </a:p>
        </p:txBody>
      </p:sp>
      <p:sp>
        <p:nvSpPr>
          <p:cNvPr id="30" name="Tekstfelt 29">
            <a:extLst>
              <a:ext uri="{FF2B5EF4-FFF2-40B4-BE49-F238E27FC236}">
                <a16:creationId xmlns:a16="http://schemas.microsoft.com/office/drawing/2014/main" id="{4267F14B-3929-4B8D-86A8-7899F01F5BA0}"/>
              </a:ext>
            </a:extLst>
          </p:cNvPr>
          <p:cNvSpPr txBox="1"/>
          <p:nvPr/>
        </p:nvSpPr>
        <p:spPr>
          <a:xfrm>
            <a:off x="2582533" y="5714411"/>
            <a:ext cx="1206851" cy="544060"/>
          </a:xfrm>
          <a:prstGeom prst="rect">
            <a:avLst/>
          </a:prstGeom>
          <a:noFill/>
          <a:ln>
            <a:solidFill>
              <a:schemeClr val="tx1"/>
            </a:solidFill>
            <a:prstDash val="dash"/>
          </a:ln>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Småbørnskonferencer (tværfaglige fora)</a:t>
            </a:r>
          </a:p>
        </p:txBody>
      </p:sp>
      <p:sp>
        <p:nvSpPr>
          <p:cNvPr id="31" name="Tekstfelt 30">
            <a:extLst>
              <a:ext uri="{FF2B5EF4-FFF2-40B4-BE49-F238E27FC236}">
                <a16:creationId xmlns:a16="http://schemas.microsoft.com/office/drawing/2014/main" id="{6FF8A43F-2436-41D3-8E6D-7F1373236088}"/>
              </a:ext>
            </a:extLst>
          </p:cNvPr>
          <p:cNvSpPr txBox="1"/>
          <p:nvPr/>
        </p:nvSpPr>
        <p:spPr>
          <a:xfrm>
            <a:off x="643318" y="2107035"/>
            <a:ext cx="2185851" cy="311945"/>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1000" b="0" i="1"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Kompetenceudvikling</a:t>
            </a:r>
          </a:p>
        </p:txBody>
      </p:sp>
      <p:sp>
        <p:nvSpPr>
          <p:cNvPr id="10" name="Venstre klammeparentes 9">
            <a:extLst>
              <a:ext uri="{FF2B5EF4-FFF2-40B4-BE49-F238E27FC236}">
                <a16:creationId xmlns:a16="http://schemas.microsoft.com/office/drawing/2014/main" id="{5A77BE92-9712-448D-883C-F56ECFA6BC4C}"/>
              </a:ext>
            </a:extLst>
          </p:cNvPr>
          <p:cNvSpPr/>
          <p:nvPr/>
        </p:nvSpPr>
        <p:spPr>
          <a:xfrm rot="16200000">
            <a:off x="3080055" y="4466798"/>
            <a:ext cx="217494" cy="3995558"/>
          </a:xfrm>
          <a:prstGeom prst="leftBrace">
            <a:avLst>
              <a:gd name="adj1" fmla="val 80406"/>
              <a:gd name="adj2" fmla="val 49128"/>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2" name="Venstre klammeparentes 31">
            <a:extLst>
              <a:ext uri="{FF2B5EF4-FFF2-40B4-BE49-F238E27FC236}">
                <a16:creationId xmlns:a16="http://schemas.microsoft.com/office/drawing/2014/main" id="{54488854-F57D-43A8-BF8D-5C2D49416D8C}"/>
              </a:ext>
            </a:extLst>
          </p:cNvPr>
          <p:cNvSpPr/>
          <p:nvPr/>
        </p:nvSpPr>
        <p:spPr>
          <a:xfrm rot="16200000">
            <a:off x="7970394" y="4348260"/>
            <a:ext cx="217494" cy="4232635"/>
          </a:xfrm>
          <a:prstGeom prst="leftBrace">
            <a:avLst>
              <a:gd name="adj1" fmla="val 80406"/>
              <a:gd name="adj2" fmla="val 49128"/>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kstfelt 10">
            <a:extLst>
              <a:ext uri="{FF2B5EF4-FFF2-40B4-BE49-F238E27FC236}">
                <a16:creationId xmlns:a16="http://schemas.microsoft.com/office/drawing/2014/main" id="{A3BB373A-3039-45E1-9F2A-583FD55F6467}"/>
              </a:ext>
            </a:extLst>
          </p:cNvPr>
          <p:cNvSpPr txBox="1"/>
          <p:nvPr/>
        </p:nvSpPr>
        <p:spPr>
          <a:xfrm>
            <a:off x="3134781" y="6494868"/>
            <a:ext cx="1369034" cy="300403"/>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Nuværende tiltag</a:t>
            </a:r>
          </a:p>
        </p:txBody>
      </p:sp>
      <p:sp>
        <p:nvSpPr>
          <p:cNvPr id="33" name="Tekstfelt 32">
            <a:extLst>
              <a:ext uri="{FF2B5EF4-FFF2-40B4-BE49-F238E27FC236}">
                <a16:creationId xmlns:a16="http://schemas.microsoft.com/office/drawing/2014/main" id="{91CB1618-01CB-47A3-9FC5-8C7E14012126}"/>
              </a:ext>
            </a:extLst>
          </p:cNvPr>
          <p:cNvSpPr txBox="1"/>
          <p:nvPr/>
        </p:nvSpPr>
        <p:spPr>
          <a:xfrm>
            <a:off x="8020554" y="6494867"/>
            <a:ext cx="684517" cy="300403"/>
          </a:xfrm>
          <a:prstGeom prst="rect">
            <a:avLst/>
          </a:prstGeom>
          <a:noFill/>
        </p:spPr>
        <p:txBody>
          <a:bodyPr wrap="square" lIns="90043" tIns="46736" rIns="90043" bIns="46736" rtlCol="0" anchor="t">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Segoe UI" panose="020B0502040204020203" pitchFamily="34" charset="0"/>
                <a:ea typeface="Ebrima" panose="02000000000000000000" pitchFamily="2" charset="0"/>
                <a:cs typeface="Segoe UI" panose="020B0502040204020203" pitchFamily="34" charset="0"/>
              </a:rPr>
              <a:t>Nye tiltag</a:t>
            </a:r>
          </a:p>
        </p:txBody>
      </p:sp>
      <p:sp>
        <p:nvSpPr>
          <p:cNvPr id="12" name="Rektangel: afrundede hjørner 11">
            <a:extLst>
              <a:ext uri="{FF2B5EF4-FFF2-40B4-BE49-F238E27FC236}">
                <a16:creationId xmlns:a16="http://schemas.microsoft.com/office/drawing/2014/main" id="{76FFD825-F18E-411E-A2DD-6D5355802B9A}"/>
              </a:ext>
            </a:extLst>
          </p:cNvPr>
          <p:cNvSpPr/>
          <p:nvPr/>
        </p:nvSpPr>
        <p:spPr>
          <a:xfrm>
            <a:off x="710973" y="2492418"/>
            <a:ext cx="2185851" cy="2385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solidFill>
                <a:effectLst/>
                <a:uLnTx/>
                <a:uFillTx/>
                <a:latin typeface="Segoe UI"/>
                <a:ea typeface="+mn-ea"/>
                <a:cs typeface="+mn-cs"/>
              </a:rPr>
              <a:t>Forløb for pædagogmedhjælpere på KP</a:t>
            </a:r>
          </a:p>
        </p:txBody>
      </p:sp>
      <p:sp>
        <p:nvSpPr>
          <p:cNvPr id="3" name="Pil: højre 2">
            <a:extLst>
              <a:ext uri="{FF2B5EF4-FFF2-40B4-BE49-F238E27FC236}">
                <a16:creationId xmlns:a16="http://schemas.microsoft.com/office/drawing/2014/main" id="{E465A828-7CC6-4631-9C0A-A2FAA56E8EC9}"/>
              </a:ext>
            </a:extLst>
          </p:cNvPr>
          <p:cNvSpPr/>
          <p:nvPr/>
        </p:nvSpPr>
        <p:spPr>
          <a:xfrm>
            <a:off x="5864020" y="5001557"/>
            <a:ext cx="3904387" cy="73302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black">
                    <a:lumMod val="65000"/>
                    <a:lumOff val="35000"/>
                  </a:prstClr>
                </a:solidFill>
                <a:effectLst/>
                <a:uLnTx/>
                <a:uFillTx/>
                <a:latin typeface="Segoe UI"/>
                <a:ea typeface="+mn-ea"/>
                <a:cs typeface="+mn-cs"/>
              </a:rPr>
              <a:t>Lokal kapacitetsopbygning i institutionerne</a:t>
            </a:r>
            <a:endParaRPr kumimoji="0" lang="da-DK" sz="8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spTree>
    <p:extLst>
      <p:ext uri="{BB962C8B-B14F-4D97-AF65-F5344CB8AC3E}">
        <p14:creationId xmlns:p14="http://schemas.microsoft.com/office/powerpoint/2010/main" val="176699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FF6710A-E345-426C-B5B8-65F6B86243D3}"/>
              </a:ext>
            </a:extLst>
          </p:cNvPr>
          <p:cNvSpPr>
            <a:spLocks noGrp="1"/>
          </p:cNvSpPr>
          <p:nvPr>
            <p:ph type="body" sz="quarter" idx="11"/>
          </p:nvPr>
        </p:nvSpPr>
        <p:spPr/>
        <p:txBody>
          <a:bodyPr/>
          <a:lstStyle/>
          <a:p>
            <a:r>
              <a:rPr lang="da-DK" dirty="0"/>
              <a:t>Input til kompetenceudvikling og kapacitetsopbygning </a:t>
            </a:r>
          </a:p>
        </p:txBody>
      </p:sp>
    </p:spTree>
    <p:extLst>
      <p:ext uri="{BB962C8B-B14F-4D97-AF65-F5344CB8AC3E}">
        <p14:creationId xmlns:p14="http://schemas.microsoft.com/office/powerpoint/2010/main" val="1706517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FDC9AAB-65E7-4ED6-868F-18B458653317}"/>
              </a:ext>
            </a:extLst>
          </p:cNvPr>
          <p:cNvSpPr>
            <a:spLocks noGrp="1"/>
          </p:cNvSpPr>
          <p:nvPr>
            <p:ph type="body" sz="quarter" idx="14"/>
          </p:nvPr>
        </p:nvSpPr>
        <p:spPr/>
        <p:txBody>
          <a:bodyPr/>
          <a:lstStyle/>
          <a:p>
            <a:endParaRPr lang="da-DK"/>
          </a:p>
        </p:txBody>
      </p:sp>
      <p:sp>
        <p:nvSpPr>
          <p:cNvPr id="3" name="Pladsholder til tekst 2">
            <a:extLst>
              <a:ext uri="{FF2B5EF4-FFF2-40B4-BE49-F238E27FC236}">
                <a16:creationId xmlns:a16="http://schemas.microsoft.com/office/drawing/2014/main" id="{97152F70-082E-414E-8FFD-82E7E05BC872}"/>
              </a:ext>
            </a:extLst>
          </p:cNvPr>
          <p:cNvSpPr>
            <a:spLocks noGrp="1"/>
          </p:cNvSpPr>
          <p:nvPr>
            <p:ph type="body" sz="quarter" idx="15"/>
          </p:nvPr>
        </p:nvSpPr>
        <p:spPr/>
        <p:txBody>
          <a:bodyPr/>
          <a:lstStyle/>
          <a:p>
            <a:endParaRPr lang="da-DK"/>
          </a:p>
        </p:txBody>
      </p:sp>
      <p:sp>
        <p:nvSpPr>
          <p:cNvPr id="4" name="Titel 3">
            <a:extLst>
              <a:ext uri="{FF2B5EF4-FFF2-40B4-BE49-F238E27FC236}">
                <a16:creationId xmlns:a16="http://schemas.microsoft.com/office/drawing/2014/main" id="{998975A5-9CE6-4C85-A8DC-A68ED76037CB}"/>
              </a:ext>
            </a:extLst>
          </p:cNvPr>
          <p:cNvSpPr>
            <a:spLocks noGrp="1"/>
          </p:cNvSpPr>
          <p:nvPr>
            <p:ph type="title"/>
          </p:nvPr>
        </p:nvSpPr>
        <p:spPr>
          <a:xfrm>
            <a:off x="623888" y="404665"/>
            <a:ext cx="10944224" cy="978729"/>
          </a:xfrm>
        </p:spPr>
        <p:txBody>
          <a:bodyPr/>
          <a:lstStyle/>
          <a:p>
            <a:r>
              <a:rPr lang="da-DK" dirty="0"/>
              <a:t>Input til kompetenceudvikling og kapacitetsopbygning </a:t>
            </a:r>
            <a:br>
              <a:rPr lang="da-DK" dirty="0"/>
            </a:br>
            <a:endParaRPr lang="da-DK" dirty="0"/>
          </a:p>
        </p:txBody>
      </p:sp>
      <p:sp>
        <p:nvSpPr>
          <p:cNvPr id="6" name="Pladsholder til tekst 5">
            <a:extLst>
              <a:ext uri="{FF2B5EF4-FFF2-40B4-BE49-F238E27FC236}">
                <a16:creationId xmlns:a16="http://schemas.microsoft.com/office/drawing/2014/main" id="{FF2230BE-D786-4AC3-BB8D-9B6F5794F6D3}"/>
              </a:ext>
            </a:extLst>
          </p:cNvPr>
          <p:cNvSpPr>
            <a:spLocks noGrp="1"/>
          </p:cNvSpPr>
          <p:nvPr>
            <p:ph type="body" sz="quarter" idx="13"/>
          </p:nvPr>
        </p:nvSpPr>
        <p:spPr/>
        <p:txBody>
          <a:bodyPr/>
          <a:lstStyle/>
          <a:p>
            <a:endParaRPr lang="da-DK" dirty="0"/>
          </a:p>
        </p:txBody>
      </p:sp>
      <p:pic>
        <p:nvPicPr>
          <p:cNvPr id="10" name="Billede 9">
            <a:extLst>
              <a:ext uri="{FF2B5EF4-FFF2-40B4-BE49-F238E27FC236}">
                <a16:creationId xmlns:a16="http://schemas.microsoft.com/office/drawing/2014/main" id="{9FA6A8F8-57B1-4DE8-8632-F9331C550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280" y="1268760"/>
            <a:ext cx="6480720" cy="4320480"/>
          </a:xfrm>
          <a:prstGeom prst="rect">
            <a:avLst/>
          </a:prstGeom>
        </p:spPr>
      </p:pic>
      <p:sp>
        <p:nvSpPr>
          <p:cNvPr id="11" name="Rektangel 10">
            <a:extLst>
              <a:ext uri="{FF2B5EF4-FFF2-40B4-BE49-F238E27FC236}">
                <a16:creationId xmlns:a16="http://schemas.microsoft.com/office/drawing/2014/main" id="{47452E5D-B6B3-40E9-9AE7-0CCC7E1DA447}"/>
              </a:ext>
            </a:extLst>
          </p:cNvPr>
          <p:cNvSpPr/>
          <p:nvPr/>
        </p:nvSpPr>
        <p:spPr>
          <a:xfrm>
            <a:off x="623888" y="1268760"/>
            <a:ext cx="5087392"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Til drøftelse: </a:t>
            </a:r>
            <a:br>
              <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br>
            <a:endPar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Hvilke kompetencer mener I, at vi skal prioritere i fremtiden?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Har I eksempler på effektfulde kompetenceudviklingsforløb, som I selv har deltaget I? Hvad gjorde dem effektfulde?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Hvilke temaer eller andet fra forløbene på KP kan der med fordel arbejdes videre med?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pic>
        <p:nvPicPr>
          <p:cNvPr id="12" name="Billede 11">
            <a:extLst>
              <a:ext uri="{FF2B5EF4-FFF2-40B4-BE49-F238E27FC236}">
                <a16:creationId xmlns:a16="http://schemas.microsoft.com/office/drawing/2014/main" id="{B9A807F4-A7C8-4952-BB76-ADEAC45D596F}"/>
              </a:ext>
            </a:extLst>
          </p:cNvPr>
          <p:cNvPicPr>
            <a:picLocks noChangeAspect="1"/>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1" t="68581" r="34679" b="6528"/>
          <a:stretch/>
        </p:blipFill>
        <p:spPr>
          <a:xfrm>
            <a:off x="10560496" y="71030"/>
            <a:ext cx="1457026" cy="864626"/>
          </a:xfrm>
          <a:prstGeom prst="rect">
            <a:avLst/>
          </a:prstGeom>
        </p:spPr>
      </p:pic>
    </p:spTree>
    <p:extLst>
      <p:ext uri="{BB962C8B-B14F-4D97-AF65-F5344CB8AC3E}">
        <p14:creationId xmlns:p14="http://schemas.microsoft.com/office/powerpoint/2010/main" val="4287178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57ED51-EF3B-782E-BEB6-2774C1C663D1}"/>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CCB8173-0BF8-667F-504D-D538BB9E0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D1D51A6D-0056-F8F7-5FBE-A3D5BC382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F9822BB2-22CA-C405-0252-D60E3D898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FC57CC9E-1428-24A0-4AF7-7572F4A00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F3D2F679-0C71-5E0B-744A-7204288A0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DCE80BD-92F0-B184-6FEA-12B98FF02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F30F3EBC-9494-1DC2-092F-33A8358D47EA}"/>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11C82CE6-C06C-D763-69F8-1D15DCB24499}"/>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a typeface="Times New Roman" panose="02020603050405020304" pitchFamily="18" charset="0"/>
              </a:rPr>
              <a:t>”Stærke Børnefællesskaber” – v. Dennis Danielsen</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b="1"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a typeface="Times New Roman" panose="02020603050405020304" pitchFamily="18" charset="0"/>
              </a:rPr>
              <a:t>Organisering – ”Sådan melder du en kollega ind i FOA”</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a typeface="Times New Roman" panose="02020603050405020304" pitchFamily="18" charset="0"/>
              </a:rPr>
              <a:t>Ny Arbejdstidsaftale fra 2025 - Dagtilbudsområdet</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3142690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125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590B0B-249E-4B12-CB49-C4319D35BBF1}"/>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C970137-9FB5-BD45-6D3E-D868CBAA7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95251E38-9DB3-1BAB-2E5C-84A97E724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9895131B-6534-AE97-1631-A457BC250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2796D918-1AD0-965D-5022-138142DEF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F58B1C2B-5286-B168-F773-28719C9EF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320BD9D5-0E77-2F29-EAEA-2EEFCE455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B0812364-57F4-9AA3-2C54-67F24BD2007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7C8DC51-A328-3B5C-C7CF-5F7146201070}"/>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a typeface="Times New Roman" panose="02020603050405020304" pitchFamily="18" charset="0"/>
              </a:rPr>
              <a:t>”Stærke Børnefællesskaber” – v. Dennis Danielsen</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b="1" dirty="0">
                <a:ea typeface="Times New Roman" panose="02020603050405020304" pitchFamily="18" charset="0"/>
              </a:rPr>
              <a:t>Organisering – ”Sådan melder du en kollega ind i FOA”</a:t>
            </a:r>
            <a:endParaRPr lang="da-DK" sz="1800" b="1" dirty="0">
              <a:effectLst/>
              <a:ea typeface="Times New Roman" panose="02020603050405020304" pitchFamily="18" charset="0"/>
            </a:endParaRPr>
          </a:p>
          <a:p>
            <a:pPr marL="342900" lvl="0" indent="-342900">
              <a:lnSpc>
                <a:spcPct val="150000"/>
              </a:lnSpc>
              <a:buFont typeface="+mj-lt"/>
              <a:buAutoNum type="arabicPeriod"/>
            </a:pPr>
            <a:r>
              <a:rPr lang="da-DK" sz="1800" dirty="0">
                <a:ea typeface="Times New Roman" panose="02020603050405020304" pitchFamily="18" charset="0"/>
              </a:rPr>
              <a:t>Ny Arbejdstidsaftale fra 2025 - Dagtilbudsområdet</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526459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052945" y="5178617"/>
            <a:ext cx="8937193" cy="1390459"/>
          </a:xfrm>
        </p:spPr>
        <p:txBody>
          <a:bodyPr anchor="t">
            <a:normAutofit/>
          </a:bodyPr>
          <a:lstStyle/>
          <a:p>
            <a:r>
              <a:rPr lang="da-DK" b="1">
                <a:effectLst/>
                <a:latin typeface="Calibri" panose="020F0502020204030204" pitchFamily="34" charset="0"/>
                <a:ea typeface="Calibri" panose="020F0502020204030204" pitchFamily="34" charset="0"/>
              </a:rPr>
              <a:t>FOA</a:t>
            </a:r>
            <a:endParaRPr lang="da-DK"/>
          </a:p>
        </p:txBody>
      </p:sp>
      <p:sp>
        <p:nvSpPr>
          <p:cNvPr id="7" name="Undertitel 6"/>
          <p:cNvSpPr>
            <a:spLocks noGrp="1"/>
          </p:cNvSpPr>
          <p:nvPr>
            <p:ph type="body" idx="1"/>
          </p:nvPr>
        </p:nvSpPr>
        <p:spPr>
          <a:xfrm>
            <a:off x="1052945" y="3865892"/>
            <a:ext cx="7076134" cy="1390459"/>
          </a:xfrm>
        </p:spPr>
        <p:txBody>
          <a:bodyPr anchor="b">
            <a:normAutofit/>
          </a:bodyPr>
          <a:lstStyle/>
          <a:p>
            <a:r>
              <a:rPr lang="da-DK" b="1">
                <a:solidFill>
                  <a:srgbClr val="A51E39"/>
                </a:solidFill>
              </a:rPr>
              <a:t>Sådan melder du kolleger ind i FOA </a:t>
            </a:r>
          </a:p>
        </p:txBody>
      </p:sp>
      <p:pic>
        <p:nvPicPr>
          <p:cNvPr id="3" name="Billede 2">
            <a:extLst>
              <a:ext uri="{FF2B5EF4-FFF2-40B4-BE49-F238E27FC236}">
                <a16:creationId xmlns:a16="http://schemas.microsoft.com/office/drawing/2014/main" id="{CDC87899-2E87-4746-9B02-399DBEB67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945" y="478029"/>
            <a:ext cx="6781800" cy="3952875"/>
          </a:xfrm>
          <a:prstGeom prst="rect">
            <a:avLst/>
          </a:prstGeom>
        </p:spPr>
      </p:pic>
    </p:spTree>
    <p:extLst>
      <p:ext uri="{BB962C8B-B14F-4D97-AF65-F5344CB8AC3E}">
        <p14:creationId xmlns:p14="http://schemas.microsoft.com/office/powerpoint/2010/main" val="1417706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486CF2D-C147-EC37-0B87-02FDCB93B18D}"/>
              </a:ext>
            </a:extLst>
          </p:cNvPr>
          <p:cNvSpPr>
            <a:spLocks noGrp="1"/>
          </p:cNvSpPr>
          <p:nvPr>
            <p:ph type="body" idx="1"/>
          </p:nvPr>
        </p:nvSpPr>
        <p:spPr>
          <a:xfrm>
            <a:off x="4666701" y="2808972"/>
            <a:ext cx="4947429" cy="540006"/>
          </a:xfrm>
        </p:spPr>
        <p:txBody>
          <a:bodyPr/>
          <a:lstStyle/>
          <a:p>
            <a:endParaRPr lang="da-DK" dirty="0"/>
          </a:p>
        </p:txBody>
      </p:sp>
      <p:pic>
        <p:nvPicPr>
          <p:cNvPr id="1026" name="Picture 2" descr="Ingen tilgængelig billedbeskrivelse.">
            <a:extLst>
              <a:ext uri="{FF2B5EF4-FFF2-40B4-BE49-F238E27FC236}">
                <a16:creationId xmlns:a16="http://schemas.microsoft.com/office/drawing/2014/main" id="{1B6F15BC-6009-791C-D1EB-D4BBDE277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51" y="2034954"/>
            <a:ext cx="3213018" cy="4284024"/>
          </a:xfrm>
          <a:prstGeom prst="rect">
            <a:avLst/>
          </a:prstGeom>
          <a:noFill/>
          <a:extLst>
            <a:ext uri="{909E8E84-426E-40DD-AFC4-6F175D3DCCD1}">
              <a14:hiddenFill xmlns:a14="http://schemas.microsoft.com/office/drawing/2010/main">
                <a:solidFill>
                  <a:srgbClr val="FFFFFF"/>
                </a:solidFill>
              </a14:hiddenFill>
            </a:ext>
          </a:extLst>
        </p:spPr>
      </p:pic>
      <p:pic>
        <p:nvPicPr>
          <p:cNvPr id="2057" name="E4F5F17B-A689-4689-AA77-B4B1C34B6B2A" descr="IMG_0935.jpg">
            <a:extLst>
              <a:ext uri="{FF2B5EF4-FFF2-40B4-BE49-F238E27FC236}">
                <a16:creationId xmlns:a16="http://schemas.microsoft.com/office/drawing/2014/main" id="{7A2BFD7A-0E2F-BBBE-99CF-C564A27AE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7" t="349" r="8287" b="4525"/>
          <a:stretch/>
        </p:blipFill>
        <p:spPr bwMode="auto">
          <a:xfrm>
            <a:off x="4100946" y="-353234"/>
            <a:ext cx="3138279" cy="427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a:extLst>
              <a:ext uri="{FF2B5EF4-FFF2-40B4-BE49-F238E27FC236}">
                <a16:creationId xmlns:a16="http://schemas.microsoft.com/office/drawing/2014/main" id="{54697D36-68C9-FC16-45EF-6E96914561F9}"/>
              </a:ext>
            </a:extLst>
          </p:cNvPr>
          <p:cNvPicPr>
            <a:picLocks noChangeAspect="1"/>
          </p:cNvPicPr>
          <p:nvPr/>
        </p:nvPicPr>
        <p:blipFill>
          <a:blip r:embed="rId5"/>
          <a:stretch>
            <a:fillRect/>
          </a:stretch>
        </p:blipFill>
        <p:spPr>
          <a:xfrm>
            <a:off x="2043180" y="3824250"/>
            <a:ext cx="5355771" cy="1834710"/>
          </a:xfrm>
          <a:prstGeom prst="rect">
            <a:avLst/>
          </a:prstGeom>
        </p:spPr>
      </p:pic>
      <p:pic>
        <p:nvPicPr>
          <p:cNvPr id="2056" name="Picture 8" descr="Ingen tilgængelig billedbeskrivelse.">
            <a:extLst>
              <a:ext uri="{FF2B5EF4-FFF2-40B4-BE49-F238E27FC236}">
                <a16:creationId xmlns:a16="http://schemas.microsoft.com/office/drawing/2014/main" id="{7743A433-946C-66FC-9479-1DC627B129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6490"/>
            <a:ext cx="2636322" cy="351509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descr="Et billede, der indeholder Ansigt, skærmbillede, smil, person&#10;&#10;Automatisk genereret beskrivelse">
            <a:extLst>
              <a:ext uri="{FF2B5EF4-FFF2-40B4-BE49-F238E27FC236}">
                <a16:creationId xmlns:a16="http://schemas.microsoft.com/office/drawing/2014/main" id="{46BC41F9-D001-1684-0045-A4F6E3CA7E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3310" y="-6490"/>
            <a:ext cx="4439031" cy="2478367"/>
          </a:xfrm>
          <a:prstGeom prst="rect">
            <a:avLst/>
          </a:prstGeom>
        </p:spPr>
      </p:pic>
    </p:spTree>
    <p:extLst>
      <p:ext uri="{BB962C8B-B14F-4D97-AF65-F5344CB8AC3E}">
        <p14:creationId xmlns:p14="http://schemas.microsoft.com/office/powerpoint/2010/main" val="2984057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D8CF5C7-DB0F-48B1-5F6D-E277E1416123}"/>
              </a:ext>
            </a:extLst>
          </p:cNvPr>
          <p:cNvSpPr>
            <a:spLocks noGrp="1"/>
          </p:cNvSpPr>
          <p:nvPr>
            <p:ph type="body" sz="half" idx="2"/>
          </p:nvPr>
        </p:nvSpPr>
        <p:spPr>
          <a:xfrm>
            <a:off x="758547" y="1548000"/>
            <a:ext cx="2772000" cy="4320000"/>
          </a:xfrm>
        </p:spPr>
        <p:txBody>
          <a:bodyPr/>
          <a:lstStyle/>
          <a:p>
            <a:endParaRPr lang="en-US" dirty="0"/>
          </a:p>
          <a:p>
            <a:endParaRPr lang="en-US" dirty="0"/>
          </a:p>
          <a:p>
            <a:endParaRPr lang="en-US" sz="3200" dirty="0"/>
          </a:p>
          <a:p>
            <a:r>
              <a:rPr lang="en-US" sz="3200" dirty="0" err="1"/>
              <a:t>Indflyvning</a:t>
            </a:r>
            <a:r>
              <a:rPr lang="en-US" sz="3200" dirty="0"/>
              <a:t> </a:t>
            </a:r>
          </a:p>
          <a:p>
            <a:endParaRPr lang="en-US" sz="3200" dirty="0"/>
          </a:p>
          <a:p>
            <a:endParaRPr lang="en-US" sz="3200" dirty="0"/>
          </a:p>
          <a:p>
            <a:r>
              <a:rPr lang="en-US" sz="3200" dirty="0"/>
              <a:t>30-35 min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el 1">
            <a:extLst>
              <a:ext uri="{FF2B5EF4-FFF2-40B4-BE49-F238E27FC236}">
                <a16:creationId xmlns:a16="http://schemas.microsoft.com/office/drawing/2014/main" id="{5EB929D3-B559-8FB6-62E4-71BAB2D7B502}"/>
              </a:ext>
            </a:extLst>
          </p:cNvPr>
          <p:cNvSpPr>
            <a:spLocks noGrp="1"/>
          </p:cNvSpPr>
          <p:nvPr>
            <p:ph type="title"/>
          </p:nvPr>
        </p:nvSpPr>
        <p:spPr>
          <a:xfrm>
            <a:off x="792000" y="828000"/>
            <a:ext cx="2772000" cy="1201522"/>
          </a:xfrm>
        </p:spPr>
        <p:txBody>
          <a:bodyPr anchor="ctr">
            <a:noAutofit/>
          </a:bodyPr>
          <a:lstStyle/>
          <a:p>
            <a:pPr>
              <a:lnSpc>
                <a:spcPct val="90000"/>
              </a:lnSpc>
            </a:pPr>
            <a:r>
              <a:rPr lang="da-DK" sz="4800" dirty="0"/>
              <a:t>Min lille dagsorden </a:t>
            </a:r>
          </a:p>
        </p:txBody>
      </p:sp>
      <p:graphicFrame>
        <p:nvGraphicFramePr>
          <p:cNvPr id="7" name="Pladsholder til indhold 2">
            <a:extLst>
              <a:ext uri="{FF2B5EF4-FFF2-40B4-BE49-F238E27FC236}">
                <a16:creationId xmlns:a16="http://schemas.microsoft.com/office/drawing/2014/main" id="{D72BE2DC-D549-8547-6C57-36E3E7FB4052}"/>
              </a:ext>
            </a:extLst>
          </p:cNvPr>
          <p:cNvGraphicFramePr>
            <a:graphicFrameLocks noGrp="1"/>
          </p:cNvGraphicFramePr>
          <p:nvPr>
            <p:ph idx="1"/>
          </p:nvPr>
        </p:nvGraphicFramePr>
        <p:xfrm>
          <a:off x="4449336" y="914400"/>
          <a:ext cx="6824547" cy="495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387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B4D28C-BA89-4811-A0A0-479AAF37DFBF}"/>
              </a:ext>
            </a:extLst>
          </p:cNvPr>
          <p:cNvSpPr>
            <a:spLocks noGrp="1"/>
          </p:cNvSpPr>
          <p:nvPr>
            <p:ph type="title"/>
          </p:nvPr>
        </p:nvSpPr>
        <p:spPr>
          <a:xfrm>
            <a:off x="896112" y="528489"/>
            <a:ext cx="9397048" cy="784800"/>
          </a:xfrm>
        </p:spPr>
        <p:txBody>
          <a:bodyPr vert="horz" lIns="91440" tIns="45720" rIns="91440" bIns="45720" rtlCol="0" anchor="t">
            <a:normAutofit fontScale="90000"/>
          </a:bodyPr>
          <a:lstStyle/>
          <a:p>
            <a:r>
              <a:rPr lang="da-DK" sz="4800" b="1" dirty="0">
                <a:latin typeface="Calibri"/>
                <a:cs typeface="Calibri"/>
              </a:rPr>
              <a:t>Hvad er på spil?</a:t>
            </a:r>
            <a:endParaRPr lang="da-DK" sz="4800" b="1" dirty="0">
              <a:cs typeface="Calibri"/>
            </a:endParaRPr>
          </a:p>
        </p:txBody>
      </p:sp>
      <p:pic>
        <p:nvPicPr>
          <p:cNvPr id="12" name="Pladsholder til indhold 11" descr="Tankeboble med massiv udfyldning">
            <a:extLst>
              <a:ext uri="{FF2B5EF4-FFF2-40B4-BE49-F238E27FC236}">
                <a16:creationId xmlns:a16="http://schemas.microsoft.com/office/drawing/2014/main" id="{25CB797F-BC22-4F1E-A978-AB4CBE458E3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64" y="41081"/>
            <a:ext cx="3560773" cy="2884999"/>
          </a:xfrm>
        </p:spPr>
      </p:pic>
      <p:pic>
        <p:nvPicPr>
          <p:cNvPr id="18" name="Grafik 17" descr="Gruppe af kvinder med massiv udfyldning">
            <a:extLst>
              <a:ext uri="{FF2B5EF4-FFF2-40B4-BE49-F238E27FC236}">
                <a16:creationId xmlns:a16="http://schemas.microsoft.com/office/drawing/2014/main" id="{33FEF1ED-B971-4365-9338-96D8731C2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7713" y="1336906"/>
            <a:ext cx="4911080" cy="4911080"/>
          </a:xfrm>
          <a:prstGeom prst="rect">
            <a:avLst/>
          </a:prstGeom>
        </p:spPr>
      </p:pic>
    </p:spTree>
    <p:extLst>
      <p:ext uri="{BB962C8B-B14F-4D97-AF65-F5344CB8AC3E}">
        <p14:creationId xmlns:p14="http://schemas.microsoft.com/office/powerpoint/2010/main" val="169236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FD9576A4-4C91-EC4C-05CA-E45F3F13E4B0}"/>
              </a:ext>
            </a:extLst>
          </p:cNvPr>
          <p:cNvSpPr>
            <a:spLocks noGrp="1"/>
          </p:cNvSpPr>
          <p:nvPr>
            <p:ph type="ctrTitle"/>
          </p:nvPr>
        </p:nvSpPr>
        <p:spPr>
          <a:xfrm>
            <a:off x="1314824" y="735106"/>
            <a:ext cx="10053763" cy="2928470"/>
          </a:xfrm>
        </p:spPr>
        <p:txBody>
          <a:bodyPr anchor="b">
            <a:normAutofit/>
          </a:bodyPr>
          <a:lstStyle/>
          <a:p>
            <a:pPr algn="l"/>
            <a:r>
              <a:rPr lang="da-DK" sz="4800">
                <a:solidFill>
                  <a:srgbClr val="FFFFFF"/>
                </a:solidFill>
              </a:rPr>
              <a:t>Korte Meddelelser</a:t>
            </a:r>
          </a:p>
        </p:txBody>
      </p:sp>
      <p:sp>
        <p:nvSpPr>
          <p:cNvPr id="3" name="Undertitel 2">
            <a:extLst>
              <a:ext uri="{FF2B5EF4-FFF2-40B4-BE49-F238E27FC236}">
                <a16:creationId xmlns:a16="http://schemas.microsoft.com/office/drawing/2014/main" id="{333FE56A-BEB1-0060-EE05-D517F4C4558E}"/>
              </a:ext>
            </a:extLst>
          </p:cNvPr>
          <p:cNvSpPr>
            <a:spLocks noGrp="1"/>
          </p:cNvSpPr>
          <p:nvPr>
            <p:ph type="subTitle" idx="1"/>
          </p:nvPr>
        </p:nvSpPr>
        <p:spPr>
          <a:xfrm>
            <a:off x="1350682" y="4870824"/>
            <a:ext cx="10005951" cy="1458258"/>
          </a:xfrm>
        </p:spPr>
        <p:txBody>
          <a:bodyPr anchor="ctr">
            <a:normAutofit/>
          </a:bodyPr>
          <a:lstStyle/>
          <a:p>
            <a:pPr algn="l"/>
            <a:endParaRPr lang="da-DK" dirty="0"/>
          </a:p>
        </p:txBody>
      </p:sp>
    </p:spTree>
    <p:extLst>
      <p:ext uri="{BB962C8B-B14F-4D97-AF65-F5344CB8AC3E}">
        <p14:creationId xmlns:p14="http://schemas.microsoft.com/office/powerpoint/2010/main" val="5216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4D0946BA-2643-4D8F-9631-1BDBFBDE2F5A}"/>
              </a:ext>
            </a:extLst>
          </p:cNvPr>
          <p:cNvPicPr>
            <a:picLocks noGrp="1" noChangeAspect="1"/>
          </p:cNvPicPr>
          <p:nvPr>
            <p:ph idx="1"/>
          </p:nvPr>
        </p:nvPicPr>
        <p:blipFill>
          <a:blip r:embed="rId3">
            <a:duotone>
              <a:schemeClr val="accent2">
                <a:shade val="45000"/>
                <a:satMod val="135000"/>
              </a:schemeClr>
              <a:prstClr val="white"/>
            </a:duotone>
          </a:blip>
          <a:stretch>
            <a:fillRect/>
          </a:stretch>
        </p:blipFill>
        <p:spPr>
          <a:xfrm>
            <a:off x="4438651" y="3242666"/>
            <a:ext cx="6282786" cy="2645373"/>
          </a:xfrm>
          <a:prstGeom prst="rect">
            <a:avLst/>
          </a:prstGeom>
          <a:solidFill>
            <a:srgbClr val="C00000"/>
          </a:solidFill>
        </p:spPr>
      </p:pic>
      <p:sp>
        <p:nvSpPr>
          <p:cNvPr id="9" name="Content Placeholder 3">
            <a:extLst>
              <a:ext uri="{FF2B5EF4-FFF2-40B4-BE49-F238E27FC236}">
                <a16:creationId xmlns:a16="http://schemas.microsoft.com/office/drawing/2014/main" id="{01BABB1C-0FD4-4078-8BE5-03F19585543B}"/>
              </a:ext>
            </a:extLst>
          </p:cNvPr>
          <p:cNvSpPr>
            <a:spLocks noGrp="1"/>
          </p:cNvSpPr>
          <p:nvPr>
            <p:ph type="body" sz="half" idx="2"/>
          </p:nvPr>
        </p:nvSpPr>
        <p:spPr>
          <a:xfrm>
            <a:off x="914400" y="741872"/>
            <a:ext cx="8020050" cy="5146167"/>
          </a:xfrm>
        </p:spPr>
        <p:txBody>
          <a:bodyPr>
            <a:normAutofit/>
          </a:bodyPr>
          <a:lstStyle/>
          <a:p>
            <a:r>
              <a:rPr lang="en-US" sz="4000" b="1" dirty="0" err="1"/>
              <a:t>Sammen</a:t>
            </a:r>
            <a:r>
              <a:rPr lang="en-US" sz="4000" b="1" dirty="0"/>
              <a:t> </a:t>
            </a:r>
            <a:r>
              <a:rPr lang="en-US" sz="4000" b="1" dirty="0" err="1"/>
              <a:t>gør</a:t>
            </a:r>
            <a:r>
              <a:rPr lang="en-US" sz="4000" b="1" dirty="0"/>
              <a:t> vi </a:t>
            </a:r>
            <a:r>
              <a:rPr lang="en-US" sz="4000" b="1" dirty="0" err="1"/>
              <a:t>forskellen</a:t>
            </a:r>
            <a:r>
              <a:rPr lang="en-US" sz="4000" b="1" dirty="0"/>
              <a:t> </a:t>
            </a:r>
          </a:p>
          <a:p>
            <a:pPr marL="342900" indent="-342900">
              <a:lnSpc>
                <a:spcPct val="150000"/>
              </a:lnSpc>
              <a:buFont typeface="Wingdings" panose="05000000000000000000" pitchFamily="2" charset="2"/>
              <a:buChar char="ü"/>
            </a:pPr>
            <a:r>
              <a:rPr lang="da-DK" sz="2400" dirty="0"/>
              <a:t>Velorganiseret</a:t>
            </a:r>
            <a:r>
              <a:rPr lang="en-US" sz="2400" dirty="0"/>
              <a:t> </a:t>
            </a:r>
            <a:r>
              <a:rPr lang="da-DK" sz="2400" dirty="0"/>
              <a:t>arbejdsmarkedet</a:t>
            </a:r>
          </a:p>
          <a:p>
            <a:pPr marL="342900" indent="-342900">
              <a:lnSpc>
                <a:spcPct val="150000"/>
              </a:lnSpc>
              <a:buFont typeface="Wingdings" panose="05000000000000000000" pitchFamily="2" charset="2"/>
              <a:buChar char="ü"/>
            </a:pPr>
            <a:r>
              <a:rPr lang="da-DK" sz="2400" dirty="0"/>
              <a:t>Udfordringer løses i fællesskab </a:t>
            </a:r>
          </a:p>
          <a:p>
            <a:pPr marL="342900" indent="-342900">
              <a:lnSpc>
                <a:spcPct val="150000"/>
              </a:lnSpc>
              <a:buFont typeface="Wingdings" panose="05000000000000000000" pitchFamily="2" charset="2"/>
              <a:buChar char="ü"/>
            </a:pPr>
            <a:r>
              <a:rPr lang="da-DK" sz="2400" dirty="0"/>
              <a:t>Flere medlemmer – flere muskler </a:t>
            </a:r>
          </a:p>
          <a:p>
            <a:endParaRPr lang="da-DK" dirty="0"/>
          </a:p>
          <a:p>
            <a:endParaRPr lang="da-DK" dirty="0"/>
          </a:p>
          <a:p>
            <a:endParaRPr lang="da-DK" dirty="0"/>
          </a:p>
          <a:p>
            <a:endParaRPr lang="da-DK" dirty="0"/>
          </a:p>
          <a:p>
            <a:endParaRPr lang="en-US" dirty="0"/>
          </a:p>
        </p:txBody>
      </p:sp>
      <p:sp>
        <p:nvSpPr>
          <p:cNvPr id="2" name="Titel 1">
            <a:extLst>
              <a:ext uri="{FF2B5EF4-FFF2-40B4-BE49-F238E27FC236}">
                <a16:creationId xmlns:a16="http://schemas.microsoft.com/office/drawing/2014/main" id="{3BC41AB8-3E52-494B-BB35-84010D0FBA25}"/>
              </a:ext>
            </a:extLst>
          </p:cNvPr>
          <p:cNvSpPr>
            <a:spLocks noGrp="1"/>
          </p:cNvSpPr>
          <p:nvPr>
            <p:ph type="title"/>
          </p:nvPr>
        </p:nvSpPr>
        <p:spPr>
          <a:xfrm>
            <a:off x="2208000" y="835200"/>
            <a:ext cx="2782800" cy="597600"/>
          </a:xfrm>
        </p:spPr>
        <p:txBody>
          <a:bodyPr anchor="b">
            <a:normAutofit/>
          </a:bodyPr>
          <a:lstStyle/>
          <a:p>
            <a:pPr>
              <a:lnSpc>
                <a:spcPct val="90000"/>
              </a:lnSpc>
            </a:pPr>
            <a:r>
              <a:rPr lang="da-DK" sz="3400"/>
              <a:t> </a:t>
            </a:r>
          </a:p>
        </p:txBody>
      </p:sp>
      <p:pic>
        <p:nvPicPr>
          <p:cNvPr id="5" name="Billede 4">
            <a:extLst>
              <a:ext uri="{FF2B5EF4-FFF2-40B4-BE49-F238E27FC236}">
                <a16:creationId xmlns:a16="http://schemas.microsoft.com/office/drawing/2014/main" id="{933E5D9A-9FD9-4783-81D9-6A9C0897BF82}"/>
              </a:ext>
            </a:extLst>
          </p:cNvPr>
          <p:cNvPicPr>
            <a:picLocks noChangeAspect="1"/>
          </p:cNvPicPr>
          <p:nvPr/>
        </p:nvPicPr>
        <p:blipFill>
          <a:blip r:embed="rId4"/>
          <a:stretch>
            <a:fillRect/>
          </a:stretch>
        </p:blipFill>
        <p:spPr>
          <a:xfrm>
            <a:off x="7107100" y="425392"/>
            <a:ext cx="3882953" cy="2908466"/>
          </a:xfrm>
          <a:prstGeom prst="rect">
            <a:avLst/>
          </a:prstGeom>
        </p:spPr>
      </p:pic>
    </p:spTree>
    <p:extLst>
      <p:ext uri="{BB962C8B-B14F-4D97-AF65-F5344CB8AC3E}">
        <p14:creationId xmlns:p14="http://schemas.microsoft.com/office/powerpoint/2010/main" val="2720241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0A992A6-64FE-0E46-7A42-5B52FF5F2EEF}"/>
              </a:ext>
            </a:extLst>
          </p:cNvPr>
          <p:cNvSpPr/>
          <p:nvPr/>
        </p:nvSpPr>
        <p:spPr>
          <a:xfrm>
            <a:off x="-87549" y="-75258"/>
            <a:ext cx="3279512" cy="7703820"/>
          </a:xfrm>
          <a:prstGeom prst="rect">
            <a:avLst/>
          </a:prstGeom>
          <a:solidFill>
            <a:srgbClr val="2B2925"/>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a:extLst>
              <a:ext uri="{FF2B5EF4-FFF2-40B4-BE49-F238E27FC236}">
                <a16:creationId xmlns:a16="http://schemas.microsoft.com/office/drawing/2014/main" id="{5B21EEDF-6B0A-9616-C6D6-631E38E6DA93}"/>
              </a:ext>
            </a:extLst>
          </p:cNvPr>
          <p:cNvSpPr/>
          <p:nvPr/>
        </p:nvSpPr>
        <p:spPr>
          <a:xfrm>
            <a:off x="9513938" y="-75258"/>
            <a:ext cx="3279512" cy="7703820"/>
          </a:xfrm>
          <a:prstGeom prst="rect">
            <a:avLst/>
          </a:prstGeom>
          <a:solidFill>
            <a:srgbClr val="2B2925"/>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lede 6" descr="Et billede, der indeholder person, beklædning, slips&#10;&#10;Automatisk genereret beskrivelse">
            <a:extLst>
              <a:ext uri="{FF2B5EF4-FFF2-40B4-BE49-F238E27FC236}">
                <a16:creationId xmlns:a16="http://schemas.microsoft.com/office/drawing/2014/main" id="{9F4AEF22-29B3-435B-B73C-5907ADF62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911" y="-75258"/>
            <a:ext cx="7194178" cy="9888905"/>
          </a:xfrm>
          <a:prstGeom prst="rect">
            <a:avLst/>
          </a:prstGeom>
        </p:spPr>
      </p:pic>
      <p:sp>
        <p:nvSpPr>
          <p:cNvPr id="10" name="Rektangel 9">
            <a:extLst>
              <a:ext uri="{FF2B5EF4-FFF2-40B4-BE49-F238E27FC236}">
                <a16:creationId xmlns:a16="http://schemas.microsoft.com/office/drawing/2014/main" id="{228EFAF1-1096-4D26-A57A-F5E98C4A6537}"/>
              </a:ext>
            </a:extLst>
          </p:cNvPr>
          <p:cNvSpPr/>
          <p:nvPr/>
        </p:nvSpPr>
        <p:spPr>
          <a:xfrm>
            <a:off x="1125855" y="4098263"/>
            <a:ext cx="9940290" cy="8206740"/>
          </a:xfrm>
          <a:prstGeom prst="rect">
            <a:avLst/>
          </a:prstGeom>
          <a:solidFill>
            <a:srgbClr val="2B2925">
              <a:alpha val="6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indhold 2"/>
          <p:cNvSpPr txBox="1">
            <a:spLocks/>
          </p:cNvSpPr>
          <p:nvPr/>
        </p:nvSpPr>
        <p:spPr>
          <a:xfrm>
            <a:off x="3367061" y="6035057"/>
            <a:ext cx="7194178" cy="7486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B5BE15DC-9566-4F55-B1AD-83FAD9BB9DAA}"/>
              </a:ext>
            </a:extLst>
          </p:cNvPr>
          <p:cNvSpPr/>
          <p:nvPr/>
        </p:nvSpPr>
        <p:spPr>
          <a:xfrm>
            <a:off x="0" y="0"/>
            <a:ext cx="3279512" cy="7703820"/>
          </a:xfrm>
          <a:prstGeom prst="rect">
            <a:avLst/>
          </a:prstGeom>
          <a:solidFill>
            <a:srgbClr val="2B2925"/>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p:cNvSpPr>
            <a:spLocks noGrp="1"/>
          </p:cNvSpPr>
          <p:nvPr>
            <p:ph idx="1"/>
          </p:nvPr>
        </p:nvSpPr>
        <p:spPr>
          <a:xfrm>
            <a:off x="422694" y="4997302"/>
            <a:ext cx="12240683" cy="1513261"/>
          </a:xfrm>
        </p:spPr>
        <p:txBody>
          <a:bodyPr>
            <a:normAutofit/>
          </a:bodyPr>
          <a:lstStyle/>
          <a:p>
            <a:pPr marL="0" indent="0">
              <a:buNone/>
            </a:pPr>
            <a:r>
              <a:rPr lang="da-DK" sz="3600" b="1" i="1">
                <a:solidFill>
                  <a:schemeClr val="bg1"/>
                </a:solidFill>
              </a:rPr>
              <a:t>”Du får ikke to chancer for at gøre et godt førstehåndsindtryk” </a:t>
            </a:r>
            <a:br>
              <a:rPr lang="da-DK" sz="1400" i="1">
                <a:solidFill>
                  <a:schemeClr val="bg1"/>
                </a:solidFill>
              </a:rPr>
            </a:br>
            <a:r>
              <a:rPr lang="da-DK" sz="1400" i="1">
                <a:solidFill>
                  <a:schemeClr val="bg1"/>
                </a:solidFill>
              </a:rPr>
              <a:t>							</a:t>
            </a:r>
            <a:r>
              <a:rPr lang="da-DK" sz="3000" i="1">
                <a:solidFill>
                  <a:schemeClr val="bg1"/>
                </a:solidFill>
              </a:rPr>
              <a:t>Oscar Wilde </a:t>
            </a:r>
          </a:p>
        </p:txBody>
      </p:sp>
    </p:spTree>
    <p:extLst>
      <p:ext uri="{BB962C8B-B14F-4D97-AF65-F5344CB8AC3E}">
        <p14:creationId xmlns:p14="http://schemas.microsoft.com/office/powerpoint/2010/main" val="1050495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A3B8AF0-A748-402A-B405-1B153DD11EBC}"/>
              </a:ext>
            </a:extLst>
          </p:cNvPr>
          <p:cNvPicPr>
            <a:picLocks noChangeAspect="1"/>
          </p:cNvPicPr>
          <p:nvPr/>
        </p:nvPicPr>
        <p:blipFill rotWithShape="1">
          <a:blip r:embed="rId3">
            <a:extLst>
              <a:ext uri="{28A0092B-C50C-407E-A947-70E740481C1C}">
                <a14:useLocalDpi xmlns:a14="http://schemas.microsoft.com/office/drawing/2010/main" val="0"/>
              </a:ext>
            </a:extLst>
          </a:blip>
          <a:srcRect r="12872" b="17999"/>
          <a:stretch/>
        </p:blipFill>
        <p:spPr>
          <a:xfrm flipH="1">
            <a:off x="-636105" y="-175862"/>
            <a:ext cx="13159409" cy="7033862"/>
          </a:xfrm>
          <a:prstGeom prst="rect">
            <a:avLst/>
          </a:prstGeom>
          <a:ln>
            <a:solidFill>
              <a:srgbClr val="FFFFFF"/>
            </a:solidFill>
          </a:ln>
        </p:spPr>
      </p:pic>
      <p:sp>
        <p:nvSpPr>
          <p:cNvPr id="2" name="Titel 1"/>
          <p:cNvSpPr>
            <a:spLocks noGrp="1"/>
          </p:cNvSpPr>
          <p:nvPr>
            <p:ph type="title"/>
          </p:nvPr>
        </p:nvSpPr>
        <p:spPr>
          <a:xfrm>
            <a:off x="1552755" y="970887"/>
            <a:ext cx="8943642" cy="811529"/>
          </a:xfrm>
        </p:spPr>
        <p:txBody>
          <a:bodyPr>
            <a:normAutofit fontScale="90000"/>
          </a:bodyPr>
          <a:lstStyle/>
          <a:p>
            <a:r>
              <a:rPr lang="da-DK" dirty="0"/>
              <a:t>4 vigtige kontaktpunkter</a:t>
            </a:r>
            <a:br>
              <a:rPr lang="da-DK" dirty="0"/>
            </a:br>
            <a:endParaRPr lang="da-DK" dirty="0"/>
          </a:p>
        </p:txBody>
      </p:sp>
      <p:sp>
        <p:nvSpPr>
          <p:cNvPr id="3" name="Pladsholder til indhold 2"/>
          <p:cNvSpPr>
            <a:spLocks noGrp="1"/>
          </p:cNvSpPr>
          <p:nvPr>
            <p:ph idx="1"/>
          </p:nvPr>
        </p:nvSpPr>
        <p:spPr>
          <a:xfrm>
            <a:off x="1233577" y="3632955"/>
            <a:ext cx="4002699" cy="947670"/>
          </a:xfrm>
        </p:spPr>
        <p:txBody>
          <a:bodyPr>
            <a:normAutofit/>
          </a:bodyPr>
          <a:lstStyle/>
          <a:p>
            <a:pPr marL="0" indent="0">
              <a:buNone/>
            </a:pPr>
            <a:r>
              <a:rPr lang="da-DK" sz="2400" b="1" dirty="0"/>
              <a:t>1. Du deltager i ansættelsesproceduren  </a:t>
            </a:r>
          </a:p>
        </p:txBody>
      </p:sp>
      <p:sp>
        <p:nvSpPr>
          <p:cNvPr id="5" name="Pladsholder til indhold 2"/>
          <p:cNvSpPr txBox="1">
            <a:spLocks/>
          </p:cNvSpPr>
          <p:nvPr/>
        </p:nvSpPr>
        <p:spPr>
          <a:xfrm>
            <a:off x="3260785" y="2966601"/>
            <a:ext cx="3739057" cy="44003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2400" b="1" i="0" u="none" strike="noStrike" kern="1200" cap="none" spc="0" normalizeH="0" baseline="0" noProof="0" dirty="0">
                <a:ln>
                  <a:noFill/>
                </a:ln>
                <a:solidFill>
                  <a:prstClr val="black"/>
                </a:solidFill>
                <a:effectLst/>
                <a:uLnTx/>
                <a:uFillTx/>
                <a:latin typeface="Calibri" panose="020F0502020204030204"/>
                <a:ea typeface="+mn-ea"/>
                <a:cs typeface="+mn-cs"/>
              </a:rPr>
              <a:t>2. Lønindplacering </a:t>
            </a:r>
          </a:p>
        </p:txBody>
      </p:sp>
      <p:sp>
        <p:nvSpPr>
          <p:cNvPr id="6" name="Pladsholder til indhold 2"/>
          <p:cNvSpPr txBox="1">
            <a:spLocks/>
          </p:cNvSpPr>
          <p:nvPr/>
        </p:nvSpPr>
        <p:spPr>
          <a:xfrm>
            <a:off x="5943600" y="1578634"/>
            <a:ext cx="3215259" cy="430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4. Din løbende kontakt</a:t>
            </a:r>
          </a:p>
        </p:txBody>
      </p:sp>
      <p:sp>
        <p:nvSpPr>
          <p:cNvPr id="7" name="Pladsholder til indhold 2"/>
          <p:cNvSpPr txBox="1">
            <a:spLocks/>
          </p:cNvSpPr>
          <p:nvPr/>
        </p:nvSpPr>
        <p:spPr>
          <a:xfrm>
            <a:off x="4597879" y="2130725"/>
            <a:ext cx="3370490" cy="60956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1900" b="1" i="0" u="none" strike="noStrike" kern="1200" cap="none" spc="0" normalizeH="0" baseline="0" noProof="0" dirty="0">
                <a:ln>
                  <a:noFill/>
                </a:ln>
                <a:solidFill>
                  <a:prstClr val="black"/>
                </a:solidFill>
                <a:effectLst/>
                <a:uLnTx/>
                <a:uFillTx/>
                <a:latin typeface="Calibri" panose="020F0502020204030204"/>
                <a:ea typeface="+mn-ea"/>
                <a:cs typeface="+mn-cs"/>
              </a:rPr>
              <a:t>3. Du og din nye kollega    </a:t>
            </a:r>
            <a:br>
              <a:rPr kumimoji="0" lang="da-DK" sz="19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a-DK" sz="1900" b="1" i="0" u="none" strike="noStrike" kern="1200" cap="none" spc="0" normalizeH="0" baseline="0" noProof="0" dirty="0">
                <a:ln>
                  <a:noFill/>
                </a:ln>
                <a:solidFill>
                  <a:prstClr val="black"/>
                </a:solidFill>
                <a:effectLst/>
                <a:uLnTx/>
                <a:uFillTx/>
                <a:latin typeface="Calibri" panose="020F0502020204030204"/>
                <a:ea typeface="+mn-ea"/>
                <a:cs typeface="+mn-cs"/>
              </a:rPr>
              <a:t>       mødes i introperioden</a:t>
            </a:r>
          </a:p>
        </p:txBody>
      </p:sp>
    </p:spTree>
    <p:extLst>
      <p:ext uri="{BB962C8B-B14F-4D97-AF65-F5344CB8AC3E}">
        <p14:creationId xmlns:p14="http://schemas.microsoft.com/office/powerpoint/2010/main" val="4265951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634EC-30DD-4388-84A6-9697BC8109BD}"/>
              </a:ext>
            </a:extLst>
          </p:cNvPr>
          <p:cNvSpPr>
            <a:spLocks noGrp="1"/>
          </p:cNvSpPr>
          <p:nvPr>
            <p:ph type="title"/>
          </p:nvPr>
        </p:nvSpPr>
        <p:spPr>
          <a:xfrm>
            <a:off x="0" y="292520"/>
            <a:ext cx="12192000" cy="784800"/>
          </a:xfrm>
          <a:solidFill>
            <a:srgbClr val="A51E39"/>
          </a:solidFill>
        </p:spPr>
        <p:txBody>
          <a:bodyPr>
            <a:normAutofit/>
          </a:bodyPr>
          <a:lstStyle/>
          <a:p>
            <a:pPr algn="ctr"/>
            <a:r>
              <a:rPr lang="da-DK" dirty="0">
                <a:solidFill>
                  <a:srgbClr val="C00000"/>
                </a:solidFill>
              </a:rPr>
              <a:t> </a:t>
            </a:r>
            <a:r>
              <a:rPr lang="da-DK" dirty="0">
                <a:solidFill>
                  <a:schemeClr val="bg1"/>
                </a:solidFill>
              </a:rPr>
              <a:t>God service til nye medlemmer</a:t>
            </a:r>
          </a:p>
        </p:txBody>
      </p:sp>
      <p:graphicFrame>
        <p:nvGraphicFramePr>
          <p:cNvPr id="5" name="Pladsholder til indhold 2">
            <a:extLst>
              <a:ext uri="{FF2B5EF4-FFF2-40B4-BE49-F238E27FC236}">
                <a16:creationId xmlns:a16="http://schemas.microsoft.com/office/drawing/2014/main" id="{AD154EAF-7C67-4017-9F05-8E3F1EDC29E1}"/>
              </a:ext>
            </a:extLst>
          </p:cNvPr>
          <p:cNvGraphicFramePr>
            <a:graphicFrameLocks noGrp="1"/>
          </p:cNvGraphicFramePr>
          <p:nvPr>
            <p:ph idx="1"/>
          </p:nvPr>
        </p:nvGraphicFramePr>
        <p:xfrm>
          <a:off x="810366" y="1846054"/>
          <a:ext cx="6453076" cy="3311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ladsholder til indhold 4">
            <a:extLst>
              <a:ext uri="{FF2B5EF4-FFF2-40B4-BE49-F238E27FC236}">
                <a16:creationId xmlns:a16="http://schemas.microsoft.com/office/drawing/2014/main" id="{6D4C8B4D-4FAA-1D34-4283-2B5D1B031780}"/>
              </a:ext>
            </a:extLst>
          </p:cNvPr>
          <p:cNvPicPr>
            <a:picLocks noChangeAspect="1"/>
          </p:cNvPicPr>
          <p:nvPr/>
        </p:nvPicPr>
        <p:blipFill>
          <a:blip r:embed="rId8"/>
          <a:stretch>
            <a:fillRect/>
          </a:stretch>
        </p:blipFill>
        <p:spPr>
          <a:xfrm>
            <a:off x="7707293" y="2734574"/>
            <a:ext cx="3674342" cy="2422642"/>
          </a:xfrm>
          <a:prstGeom prst="rect">
            <a:avLst/>
          </a:prstGeom>
        </p:spPr>
      </p:pic>
    </p:spTree>
    <p:extLst>
      <p:ext uri="{BB962C8B-B14F-4D97-AF65-F5344CB8AC3E}">
        <p14:creationId xmlns:p14="http://schemas.microsoft.com/office/powerpoint/2010/main" val="4275447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CF362-BD65-4684-94DB-C27B52D41F38}"/>
              </a:ext>
            </a:extLst>
          </p:cNvPr>
          <p:cNvSpPr>
            <a:spLocks noGrp="1"/>
          </p:cNvSpPr>
          <p:nvPr>
            <p:ph type="title"/>
          </p:nvPr>
        </p:nvSpPr>
        <p:spPr>
          <a:xfrm>
            <a:off x="-129244" y="498764"/>
            <a:ext cx="12321243" cy="690700"/>
          </a:xfrm>
          <a:solidFill>
            <a:srgbClr val="A41E38"/>
          </a:solidFill>
        </p:spPr>
        <p:txBody>
          <a:bodyPr/>
          <a:lstStyle/>
          <a:p>
            <a:pPr algn="ctr"/>
            <a:br>
              <a:rPr lang="da-DK" sz="2800" dirty="0">
                <a:solidFill>
                  <a:schemeClr val="bg1"/>
                </a:solidFill>
                <a:latin typeface="Times New Roman" panose="02020603050405020304" pitchFamily="18" charset="0"/>
              </a:rPr>
            </a:br>
            <a:r>
              <a:rPr lang="da-DK" sz="2800" dirty="0">
                <a:solidFill>
                  <a:schemeClr val="bg1"/>
                </a:solidFill>
                <a:latin typeface="Times New Roman" panose="02020603050405020304" pitchFamily="18" charset="0"/>
              </a:rPr>
              <a:t>Hvilken type henvendelse vil jeg benytte mig af</a:t>
            </a:r>
            <a:r>
              <a:rPr lang="da-DK" dirty="0">
                <a:solidFill>
                  <a:schemeClr val="bg1"/>
                </a:solidFill>
                <a:latin typeface="Times New Roman" panose="02020603050405020304" pitchFamily="18" charset="0"/>
              </a:rPr>
              <a:t>? </a:t>
            </a:r>
            <a:br>
              <a:rPr lang="da-DK" dirty="0">
                <a:solidFill>
                  <a:schemeClr val="bg1"/>
                </a:solidFill>
                <a:latin typeface="Times New Roman" panose="02020603050405020304" pitchFamily="18" charset="0"/>
              </a:rPr>
            </a:br>
            <a:endParaRPr lang="da-DK" dirty="0">
              <a:solidFill>
                <a:schemeClr val="bg1"/>
              </a:solidFill>
            </a:endParaRPr>
          </a:p>
        </p:txBody>
      </p:sp>
      <p:graphicFrame>
        <p:nvGraphicFramePr>
          <p:cNvPr id="4" name="Pladsholder til indhold 3">
            <a:extLst>
              <a:ext uri="{FF2B5EF4-FFF2-40B4-BE49-F238E27FC236}">
                <a16:creationId xmlns:a16="http://schemas.microsoft.com/office/drawing/2014/main" id="{807412EF-39F7-440C-B61B-CBF4504E1200}"/>
              </a:ext>
            </a:extLst>
          </p:cNvPr>
          <p:cNvGraphicFramePr>
            <a:graphicFrameLocks noGrp="1"/>
          </p:cNvGraphicFramePr>
          <p:nvPr>
            <p:ph idx="1"/>
          </p:nvPr>
        </p:nvGraphicFramePr>
        <p:xfrm>
          <a:off x="1520042" y="1686296"/>
          <a:ext cx="9155876" cy="4191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002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26593-089B-438D-9E77-65B1628F1681}"/>
              </a:ext>
            </a:extLst>
          </p:cNvPr>
          <p:cNvSpPr>
            <a:spLocks noGrp="1"/>
          </p:cNvSpPr>
          <p:nvPr>
            <p:ph type="title"/>
          </p:nvPr>
        </p:nvSpPr>
        <p:spPr>
          <a:xfrm>
            <a:off x="2152651" y="1368029"/>
            <a:ext cx="7886700" cy="726491"/>
          </a:xfrm>
          <a:solidFill>
            <a:schemeClr val="bg1">
              <a:lumMod val="85000"/>
            </a:schemeClr>
          </a:solidFill>
        </p:spPr>
        <p:txBody>
          <a:bodyPr/>
          <a:lstStyle/>
          <a:p>
            <a:pPr algn="ctr"/>
            <a:r>
              <a:rPr lang="da-DK" b="1" dirty="0"/>
              <a:t>       Smil og byd velkommen </a:t>
            </a:r>
          </a:p>
        </p:txBody>
      </p:sp>
      <p:sp>
        <p:nvSpPr>
          <p:cNvPr id="3" name="Pladsholder til indhold 2">
            <a:extLst>
              <a:ext uri="{FF2B5EF4-FFF2-40B4-BE49-F238E27FC236}">
                <a16:creationId xmlns:a16="http://schemas.microsoft.com/office/drawing/2014/main" id="{2FE1A22B-D2BF-40AC-A492-DF867BF9D0B7}"/>
              </a:ext>
            </a:extLst>
          </p:cNvPr>
          <p:cNvSpPr>
            <a:spLocks noGrp="1"/>
          </p:cNvSpPr>
          <p:nvPr>
            <p:ph idx="1"/>
          </p:nvPr>
        </p:nvSpPr>
        <p:spPr>
          <a:xfrm>
            <a:off x="1793174" y="2636322"/>
            <a:ext cx="8372104" cy="3040083"/>
          </a:xfrm>
          <a:solidFill>
            <a:schemeClr val="bg1">
              <a:lumMod val="85000"/>
            </a:schemeClr>
          </a:solidFill>
        </p:spPr>
        <p:txBody>
          <a:bodyPr>
            <a:noAutofit/>
          </a:bodyPr>
          <a:lstStyle/>
          <a:p>
            <a:pPr fontAlgn="base"/>
            <a:r>
              <a:rPr lang="da-DK" sz="3600" dirty="0">
                <a:solidFill>
                  <a:srgbClr val="000000"/>
                </a:solidFill>
              </a:rPr>
              <a:t>Det er måske det første møde med LFS/FOA.</a:t>
            </a:r>
            <a:r>
              <a:rPr lang="en-US" sz="3600" dirty="0"/>
              <a:t>​</a:t>
            </a:r>
            <a:r>
              <a:rPr lang="da-DK" sz="3600" dirty="0"/>
              <a:t>​</a:t>
            </a:r>
          </a:p>
          <a:p>
            <a:pPr fontAlgn="base"/>
            <a:r>
              <a:rPr lang="da-DK" sz="3600" dirty="0">
                <a:solidFill>
                  <a:srgbClr val="000000"/>
                </a:solidFill>
              </a:rPr>
              <a:t>Fortæl, hvem du er, og hvad du laver.</a:t>
            </a:r>
            <a:r>
              <a:rPr lang="en-US" sz="3600" dirty="0"/>
              <a:t>​</a:t>
            </a:r>
            <a:endParaRPr lang="da-DK" sz="3600" dirty="0"/>
          </a:p>
          <a:p>
            <a:pPr fontAlgn="base"/>
            <a:r>
              <a:rPr lang="da-DK" sz="3600" dirty="0">
                <a:solidFill>
                  <a:srgbClr val="000000"/>
                </a:solidFill>
              </a:rPr>
              <a:t>Fortæl, at hvem der kan hjælpe med hvad eks. TR eller FTR</a:t>
            </a:r>
            <a:endParaRPr lang="da-DK" sz="3600" dirty="0"/>
          </a:p>
        </p:txBody>
      </p:sp>
      <p:pic>
        <p:nvPicPr>
          <p:cNvPr id="5" name="Picture 2">
            <a:extLst>
              <a:ext uri="{FF2B5EF4-FFF2-40B4-BE49-F238E27FC236}">
                <a16:creationId xmlns:a16="http://schemas.microsoft.com/office/drawing/2014/main" id="{859F54CE-CA97-47E5-864F-1F855313F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095" y="1097127"/>
            <a:ext cx="1648800" cy="165440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Smilende ansigt med massiv udfyldning med massiv udfyldning">
            <a:extLst>
              <a:ext uri="{FF2B5EF4-FFF2-40B4-BE49-F238E27FC236}">
                <a16:creationId xmlns:a16="http://schemas.microsoft.com/office/drawing/2014/main" id="{FA9DD5AC-0985-4C7A-A7AE-35C0309658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848" y="184835"/>
            <a:ext cx="2366387" cy="2366387"/>
          </a:xfrm>
          <a:prstGeom prst="rect">
            <a:avLst/>
          </a:prstGeom>
        </p:spPr>
      </p:pic>
    </p:spTree>
    <p:extLst>
      <p:ext uri="{BB962C8B-B14F-4D97-AF65-F5344CB8AC3E}">
        <p14:creationId xmlns:p14="http://schemas.microsoft.com/office/powerpoint/2010/main" val="90341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938F3-2806-4289-A16D-8E9A9F48F3F4}"/>
              </a:ext>
            </a:extLst>
          </p:cNvPr>
          <p:cNvSpPr>
            <a:spLocks noGrp="1"/>
          </p:cNvSpPr>
          <p:nvPr>
            <p:ph type="title"/>
          </p:nvPr>
        </p:nvSpPr>
        <p:spPr/>
        <p:txBody>
          <a:bodyPr/>
          <a:lstStyle/>
          <a:p>
            <a:endParaRPr lang="da-DK" dirty="0"/>
          </a:p>
        </p:txBody>
      </p:sp>
      <p:graphicFrame>
        <p:nvGraphicFramePr>
          <p:cNvPr id="7" name="Pladsholder til indhold 6">
            <a:extLst>
              <a:ext uri="{FF2B5EF4-FFF2-40B4-BE49-F238E27FC236}">
                <a16:creationId xmlns:a16="http://schemas.microsoft.com/office/drawing/2014/main" id="{7B01A993-16E4-42A7-AB3B-0E07369DDBFD}"/>
              </a:ext>
            </a:extLst>
          </p:cNvPr>
          <p:cNvGraphicFramePr>
            <a:graphicFrameLocks noGrp="1"/>
          </p:cNvGraphicFramePr>
          <p:nvPr>
            <p:ph idx="1"/>
          </p:nvPr>
        </p:nvGraphicFramePr>
        <p:xfrm>
          <a:off x="2207568" y="1412776"/>
          <a:ext cx="7992888"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ktangel 7">
            <a:extLst>
              <a:ext uri="{FF2B5EF4-FFF2-40B4-BE49-F238E27FC236}">
                <a16:creationId xmlns:a16="http://schemas.microsoft.com/office/drawing/2014/main" id="{92EC10A1-D02D-4A45-8C9B-20A14332742E}"/>
              </a:ext>
            </a:extLst>
          </p:cNvPr>
          <p:cNvSpPr/>
          <p:nvPr/>
        </p:nvSpPr>
        <p:spPr>
          <a:xfrm>
            <a:off x="-178130" y="569626"/>
            <a:ext cx="12370130" cy="843150"/>
          </a:xfrm>
          <a:prstGeom prst="rect">
            <a:avLst/>
          </a:prstGeom>
          <a:solidFill>
            <a:srgbClr val="A31E3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dirty="0">
                <a:ln>
                  <a:noFill/>
                </a:ln>
                <a:solidFill>
                  <a:prstClr val="white"/>
                </a:solidFill>
                <a:effectLst/>
                <a:uLnTx/>
                <a:uFillTx/>
                <a:latin typeface="Calibri" panose="020F0502020204030204"/>
                <a:ea typeface="+mn-ea"/>
                <a:cs typeface="+mn-cs"/>
              </a:rPr>
              <a:t>Medlemsfordele</a:t>
            </a:r>
            <a:r>
              <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32591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5BFC9-CBC8-B516-9701-C04F4EBFBBC7}"/>
              </a:ext>
            </a:extLst>
          </p:cNvPr>
          <p:cNvSpPr>
            <a:spLocks noGrp="1"/>
          </p:cNvSpPr>
          <p:nvPr>
            <p:ph type="title"/>
          </p:nvPr>
        </p:nvSpPr>
        <p:spPr>
          <a:xfrm>
            <a:off x="306808" y="569268"/>
            <a:ext cx="7920000" cy="576000"/>
          </a:xfrm>
        </p:spPr>
        <p:txBody>
          <a:bodyPr/>
          <a:lstStyle/>
          <a:p>
            <a:r>
              <a:rPr lang="da-DK" dirty="0"/>
              <a:t>Medlemsfordele og arrangementer</a:t>
            </a:r>
          </a:p>
        </p:txBody>
      </p:sp>
      <p:pic>
        <p:nvPicPr>
          <p:cNvPr id="5" name="Pladsholder til indhold 4">
            <a:extLst>
              <a:ext uri="{FF2B5EF4-FFF2-40B4-BE49-F238E27FC236}">
                <a16:creationId xmlns:a16="http://schemas.microsoft.com/office/drawing/2014/main" id="{02E117E1-0F19-7634-B03A-1D9EDF08B8F9}"/>
              </a:ext>
            </a:extLst>
          </p:cNvPr>
          <p:cNvPicPr>
            <a:picLocks noGrp="1" noChangeAspect="1"/>
          </p:cNvPicPr>
          <p:nvPr>
            <p:ph idx="1"/>
          </p:nvPr>
        </p:nvPicPr>
        <p:blipFill>
          <a:blip r:embed="rId2"/>
          <a:stretch>
            <a:fillRect/>
          </a:stretch>
        </p:blipFill>
        <p:spPr>
          <a:xfrm>
            <a:off x="2192694" y="1582021"/>
            <a:ext cx="2801004" cy="4130711"/>
          </a:xfrm>
        </p:spPr>
      </p:pic>
      <p:pic>
        <p:nvPicPr>
          <p:cNvPr id="7" name="Billede 6">
            <a:extLst>
              <a:ext uri="{FF2B5EF4-FFF2-40B4-BE49-F238E27FC236}">
                <a16:creationId xmlns:a16="http://schemas.microsoft.com/office/drawing/2014/main" id="{18C1E535-4234-8365-8313-C0587EB6FAA6}"/>
              </a:ext>
            </a:extLst>
          </p:cNvPr>
          <p:cNvPicPr>
            <a:picLocks noChangeAspect="1"/>
          </p:cNvPicPr>
          <p:nvPr/>
        </p:nvPicPr>
        <p:blipFill>
          <a:blip r:embed="rId3"/>
          <a:stretch>
            <a:fillRect/>
          </a:stretch>
        </p:blipFill>
        <p:spPr>
          <a:xfrm>
            <a:off x="7532914" y="512263"/>
            <a:ext cx="3466290" cy="5403343"/>
          </a:xfrm>
          <a:prstGeom prst="rect">
            <a:avLst/>
          </a:prstGeom>
        </p:spPr>
      </p:pic>
    </p:spTree>
    <p:extLst>
      <p:ext uri="{BB962C8B-B14F-4D97-AF65-F5344CB8AC3E}">
        <p14:creationId xmlns:p14="http://schemas.microsoft.com/office/powerpoint/2010/main" val="3640904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57248-0F26-446F-A333-B93C34D2293D}"/>
              </a:ext>
            </a:extLst>
          </p:cNvPr>
          <p:cNvSpPr>
            <a:spLocks noGrp="1"/>
          </p:cNvSpPr>
          <p:nvPr>
            <p:ph type="title"/>
          </p:nvPr>
        </p:nvSpPr>
        <p:spPr/>
        <p:txBody>
          <a:bodyPr/>
          <a:lstStyle/>
          <a:p>
            <a:r>
              <a:rPr lang="da-DK" dirty="0"/>
              <a:t>Økonomiske fordele</a:t>
            </a:r>
          </a:p>
        </p:txBody>
      </p:sp>
      <p:pic>
        <p:nvPicPr>
          <p:cNvPr id="3076" name="Picture 4" descr="Personlig bank med billige banklån med PenSam Bank | FOA">
            <a:extLst>
              <a:ext uri="{FF2B5EF4-FFF2-40B4-BE49-F238E27FC236}">
                <a16:creationId xmlns:a16="http://schemas.microsoft.com/office/drawing/2014/main" id="{A33E41BB-AA3C-4F45-908F-A4C22AF7C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3521197"/>
            <a:ext cx="3405900" cy="193153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ilbud på ferie og billige rejser - se hvad du kan spare | FOA">
            <a:extLst>
              <a:ext uri="{FF2B5EF4-FFF2-40B4-BE49-F238E27FC236}">
                <a16:creationId xmlns:a16="http://schemas.microsoft.com/office/drawing/2014/main" id="{85C7DCD8-8694-4850-9E5D-21579E04C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272" y="1371600"/>
            <a:ext cx="2604139" cy="1732936"/>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2D190E5C-53AB-3C05-230C-551A03ED9806}"/>
              </a:ext>
            </a:extLst>
          </p:cNvPr>
          <p:cNvPicPr>
            <a:picLocks noChangeAspect="1"/>
          </p:cNvPicPr>
          <p:nvPr/>
        </p:nvPicPr>
        <p:blipFill>
          <a:blip r:embed="rId5"/>
          <a:stretch>
            <a:fillRect/>
          </a:stretch>
        </p:blipFill>
        <p:spPr>
          <a:xfrm>
            <a:off x="6018259" y="3436004"/>
            <a:ext cx="3405900" cy="2429901"/>
          </a:xfrm>
          <a:prstGeom prst="rect">
            <a:avLst/>
          </a:prstGeom>
        </p:spPr>
      </p:pic>
      <p:sp>
        <p:nvSpPr>
          <p:cNvPr id="3" name="Pladsholder til indhold 2">
            <a:extLst>
              <a:ext uri="{FF2B5EF4-FFF2-40B4-BE49-F238E27FC236}">
                <a16:creationId xmlns:a16="http://schemas.microsoft.com/office/drawing/2014/main" id="{C413A0A1-1BC6-310B-14E0-A4CA729AA8D6}"/>
              </a:ext>
            </a:extLst>
          </p:cNvPr>
          <p:cNvSpPr>
            <a:spLocks noGrp="1"/>
          </p:cNvSpPr>
          <p:nvPr>
            <p:ph idx="1"/>
          </p:nvPr>
        </p:nvSpPr>
        <p:spPr>
          <a:xfrm>
            <a:off x="5452905" y="1879042"/>
            <a:ext cx="4747551" cy="4214254"/>
          </a:xfrm>
        </p:spPr>
        <p:txBody>
          <a:bodyPr/>
          <a:lstStyle/>
          <a:p>
            <a:endParaRPr lang="da-DK" dirty="0"/>
          </a:p>
        </p:txBody>
      </p:sp>
      <p:pic>
        <p:nvPicPr>
          <p:cNvPr id="6" name="Billede 5">
            <a:extLst>
              <a:ext uri="{FF2B5EF4-FFF2-40B4-BE49-F238E27FC236}">
                <a16:creationId xmlns:a16="http://schemas.microsoft.com/office/drawing/2014/main" id="{843FD8FD-7336-624B-9E75-AE6EB25D98FE}"/>
              </a:ext>
            </a:extLst>
          </p:cNvPr>
          <p:cNvPicPr>
            <a:picLocks noChangeAspect="1"/>
          </p:cNvPicPr>
          <p:nvPr/>
        </p:nvPicPr>
        <p:blipFill>
          <a:blip r:embed="rId6"/>
          <a:stretch>
            <a:fillRect/>
          </a:stretch>
        </p:blipFill>
        <p:spPr>
          <a:xfrm>
            <a:off x="5781440" y="1189464"/>
            <a:ext cx="4090478" cy="2248466"/>
          </a:xfrm>
          <a:prstGeom prst="rect">
            <a:avLst/>
          </a:prstGeom>
        </p:spPr>
      </p:pic>
    </p:spTree>
    <p:extLst>
      <p:ext uri="{BB962C8B-B14F-4D97-AF65-F5344CB8AC3E}">
        <p14:creationId xmlns:p14="http://schemas.microsoft.com/office/powerpoint/2010/main" val="213468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99120-57B2-40DE-ACA1-CEA6A4FC9544}"/>
              </a:ext>
            </a:extLst>
          </p:cNvPr>
          <p:cNvSpPr>
            <a:spLocks noGrp="1"/>
          </p:cNvSpPr>
          <p:nvPr>
            <p:ph type="title"/>
          </p:nvPr>
        </p:nvSpPr>
        <p:spPr/>
        <p:txBody>
          <a:bodyPr/>
          <a:lstStyle/>
          <a:p>
            <a:r>
              <a:rPr lang="da-DK" sz="3600"/>
              <a:t>Materialer </a:t>
            </a:r>
          </a:p>
        </p:txBody>
      </p:sp>
      <p:pic>
        <p:nvPicPr>
          <p:cNvPr id="8" name="Pladsholder til indhold 7">
            <a:extLst>
              <a:ext uri="{FF2B5EF4-FFF2-40B4-BE49-F238E27FC236}">
                <a16:creationId xmlns:a16="http://schemas.microsoft.com/office/drawing/2014/main" id="{99767F2B-CFA6-4469-AABC-CC630314A173}"/>
              </a:ext>
            </a:extLst>
          </p:cNvPr>
          <p:cNvPicPr>
            <a:picLocks noGrp="1" noChangeAspect="1"/>
          </p:cNvPicPr>
          <p:nvPr>
            <p:ph idx="1"/>
          </p:nvPr>
        </p:nvPicPr>
        <p:blipFill>
          <a:blip r:embed="rId3"/>
          <a:stretch>
            <a:fillRect/>
          </a:stretch>
        </p:blipFill>
        <p:spPr>
          <a:xfrm>
            <a:off x="3485277" y="1735830"/>
            <a:ext cx="3073558" cy="3943553"/>
          </a:xfrm>
        </p:spPr>
      </p:pic>
      <p:pic>
        <p:nvPicPr>
          <p:cNvPr id="6" name="Billede 5">
            <a:extLst>
              <a:ext uri="{FF2B5EF4-FFF2-40B4-BE49-F238E27FC236}">
                <a16:creationId xmlns:a16="http://schemas.microsoft.com/office/drawing/2014/main" id="{5614A520-8944-4ADD-B47B-75083257CE99}"/>
              </a:ext>
            </a:extLst>
          </p:cNvPr>
          <p:cNvPicPr>
            <a:picLocks noChangeAspect="1"/>
          </p:cNvPicPr>
          <p:nvPr/>
        </p:nvPicPr>
        <p:blipFill>
          <a:blip r:embed="rId4"/>
          <a:stretch>
            <a:fillRect/>
          </a:stretch>
        </p:blipFill>
        <p:spPr>
          <a:xfrm>
            <a:off x="7518238" y="167840"/>
            <a:ext cx="3149762" cy="3981655"/>
          </a:xfrm>
          <a:prstGeom prst="rect">
            <a:avLst/>
          </a:prstGeom>
        </p:spPr>
      </p:pic>
      <p:pic>
        <p:nvPicPr>
          <p:cNvPr id="1026" name="EC545E30-CB50-4C1A-93DB-47562BE16C6F">
            <a:extLst>
              <a:ext uri="{FF2B5EF4-FFF2-40B4-BE49-F238E27FC236}">
                <a16:creationId xmlns:a16="http://schemas.microsoft.com/office/drawing/2014/main" id="{49025A58-6DC2-4100-B649-429C1C86A4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288" y="1534290"/>
            <a:ext cx="5980194" cy="448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31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DF2128-5F49-BD53-AE99-6FDA7E3D9E4F}"/>
              </a:ext>
            </a:extLst>
          </p:cNvPr>
          <p:cNvPicPr>
            <a:picLocks noChangeAspect="1"/>
          </p:cNvPicPr>
          <p:nvPr/>
        </p:nvPicPr>
        <p:blipFill>
          <a:blip r:embed="rId2">
            <a:duotone>
              <a:schemeClr val="bg2">
                <a:shade val="45000"/>
                <a:satMod val="135000"/>
              </a:schemeClr>
              <a:prstClr val="white"/>
            </a:duotone>
          </a:blip>
          <a:srcRect b="62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601438-B040-F08F-39AD-0FFC10DCA69C}"/>
              </a:ext>
            </a:extLst>
          </p:cNvPr>
          <p:cNvSpPr>
            <a:spLocks noGrp="1"/>
          </p:cNvSpPr>
          <p:nvPr>
            <p:ph type="title"/>
          </p:nvPr>
        </p:nvSpPr>
        <p:spPr>
          <a:xfrm>
            <a:off x="838200" y="365125"/>
            <a:ext cx="10515600" cy="1325563"/>
          </a:xfrm>
        </p:spPr>
        <p:txBody>
          <a:bodyPr>
            <a:normAutofit/>
          </a:bodyPr>
          <a:lstStyle/>
          <a:p>
            <a:r>
              <a:rPr lang="da-DK"/>
              <a:t>TR møder 2025:</a:t>
            </a:r>
            <a:endParaRPr lang="da-DK" dirty="0"/>
          </a:p>
        </p:txBody>
      </p:sp>
      <p:graphicFrame>
        <p:nvGraphicFramePr>
          <p:cNvPr id="13" name="Pladsholder til indhold 2">
            <a:extLst>
              <a:ext uri="{FF2B5EF4-FFF2-40B4-BE49-F238E27FC236}">
                <a16:creationId xmlns:a16="http://schemas.microsoft.com/office/drawing/2014/main" id="{CD7964CE-D97B-3021-B296-6FF966E4DF40}"/>
              </a:ext>
            </a:extLst>
          </p:cNvPr>
          <p:cNvGraphicFramePr>
            <a:graphicFrameLocks noGrp="1"/>
          </p:cNvGraphicFramePr>
          <p:nvPr>
            <p:ph idx="1"/>
            <p:extLst>
              <p:ext uri="{D42A27DB-BD31-4B8C-83A1-F6EECF244321}">
                <p14:modId xmlns:p14="http://schemas.microsoft.com/office/powerpoint/2010/main" val="14750643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66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C3C9C-0716-4CB0-A947-C93CC3F5C5C0}"/>
              </a:ext>
            </a:extLst>
          </p:cNvPr>
          <p:cNvSpPr>
            <a:spLocks noGrp="1"/>
          </p:cNvSpPr>
          <p:nvPr>
            <p:ph type="title"/>
          </p:nvPr>
        </p:nvSpPr>
        <p:spPr>
          <a:xfrm>
            <a:off x="269486" y="451432"/>
            <a:ext cx="7920000" cy="576000"/>
          </a:xfrm>
        </p:spPr>
        <p:txBody>
          <a:bodyPr/>
          <a:lstStyle/>
          <a:p>
            <a:r>
              <a:rPr lang="da-DK" dirty="0"/>
              <a:t>Lyt aktivt - </a:t>
            </a:r>
            <a:r>
              <a:rPr lang="da-DK" sz="3200" dirty="0"/>
              <a:t>tilbyd det kollegaen har brug for </a:t>
            </a:r>
          </a:p>
        </p:txBody>
      </p:sp>
      <p:graphicFrame>
        <p:nvGraphicFramePr>
          <p:cNvPr id="11" name="Pladsholder til indhold 10">
            <a:extLst>
              <a:ext uri="{FF2B5EF4-FFF2-40B4-BE49-F238E27FC236}">
                <a16:creationId xmlns:a16="http://schemas.microsoft.com/office/drawing/2014/main" id="{4B4ADE81-C45E-40F3-9FF8-6A65700F20B7}"/>
              </a:ext>
            </a:extLst>
          </p:cNvPr>
          <p:cNvGraphicFramePr>
            <a:graphicFrameLocks noGrp="1"/>
          </p:cNvGraphicFramePr>
          <p:nvPr>
            <p:ph idx="1"/>
          </p:nvPr>
        </p:nvGraphicFramePr>
        <p:xfrm>
          <a:off x="2208214" y="1412876"/>
          <a:ext cx="5762307" cy="135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A04E4C9F-B358-4C8A-9487-F18DFBBED7BA}"/>
              </a:ext>
            </a:extLst>
          </p:cNvPr>
          <p:cNvGraphicFramePr/>
          <p:nvPr/>
        </p:nvGraphicFramePr>
        <p:xfrm>
          <a:off x="2208214" y="3154681"/>
          <a:ext cx="5762307" cy="135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Grafik 9" descr="Kvindelig profil">
            <a:extLst>
              <a:ext uri="{FF2B5EF4-FFF2-40B4-BE49-F238E27FC236}">
                <a16:creationId xmlns:a16="http://schemas.microsoft.com/office/drawing/2014/main" id="{1A278BE9-5161-43CA-80C6-8D45A75016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04760" y="2621280"/>
            <a:ext cx="3413760" cy="3413760"/>
          </a:xfrm>
          <a:prstGeom prst="rect">
            <a:avLst/>
          </a:prstGeom>
        </p:spPr>
      </p:pic>
    </p:spTree>
    <p:extLst>
      <p:ext uri="{BB962C8B-B14F-4D97-AF65-F5344CB8AC3E}">
        <p14:creationId xmlns:p14="http://schemas.microsoft.com/office/powerpoint/2010/main" val="2289802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993CA9-FFB3-4E40-A083-1E9EBCB046B4}"/>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5EF2375D-9BC2-44AE-B9FB-38B475C1C3AA}"/>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E991B3B2-1C43-4316-B0AD-3A677C51E7D2}"/>
              </a:ext>
            </a:extLst>
          </p:cNvPr>
          <p:cNvPicPr>
            <a:picLocks noChangeAspect="1"/>
          </p:cNvPicPr>
          <p:nvPr/>
        </p:nvPicPr>
        <p:blipFill>
          <a:blip r:embed="rId3"/>
          <a:stretch>
            <a:fillRect/>
          </a:stretch>
        </p:blipFill>
        <p:spPr>
          <a:xfrm>
            <a:off x="0" y="-55989"/>
            <a:ext cx="12108611" cy="6809545"/>
          </a:xfrm>
          <a:prstGeom prst="rect">
            <a:avLst/>
          </a:prstGeom>
        </p:spPr>
      </p:pic>
    </p:spTree>
    <p:extLst>
      <p:ext uri="{BB962C8B-B14F-4D97-AF65-F5344CB8AC3E}">
        <p14:creationId xmlns:p14="http://schemas.microsoft.com/office/powerpoint/2010/main" val="4124655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0A9E4-B695-F1BC-E41B-D4336FC218A4}"/>
              </a:ext>
            </a:extLst>
          </p:cNvPr>
          <p:cNvSpPr>
            <a:spLocks noGrp="1"/>
          </p:cNvSpPr>
          <p:nvPr>
            <p:ph type="title"/>
          </p:nvPr>
        </p:nvSpPr>
        <p:spPr/>
        <p:txBody>
          <a:bodyPr/>
          <a:lstStyle/>
          <a:p>
            <a:pPr algn="ctr"/>
            <a:r>
              <a:rPr lang="da-DK"/>
              <a:t>SEAL THE DEAL!! </a:t>
            </a:r>
          </a:p>
        </p:txBody>
      </p:sp>
      <p:pic>
        <p:nvPicPr>
          <p:cNvPr id="5" name="Pladsholder til indhold 4">
            <a:extLst>
              <a:ext uri="{FF2B5EF4-FFF2-40B4-BE49-F238E27FC236}">
                <a16:creationId xmlns:a16="http://schemas.microsoft.com/office/drawing/2014/main" id="{3B29E011-77EC-49F8-4A84-260A492AE5DB}"/>
              </a:ext>
            </a:extLst>
          </p:cNvPr>
          <p:cNvPicPr>
            <a:picLocks noGrp="1" noChangeAspect="1"/>
          </p:cNvPicPr>
          <p:nvPr>
            <p:ph idx="1"/>
          </p:nvPr>
        </p:nvPicPr>
        <p:blipFill>
          <a:blip r:embed="rId3"/>
          <a:stretch>
            <a:fillRect/>
          </a:stretch>
        </p:blipFill>
        <p:spPr>
          <a:xfrm>
            <a:off x="2978008" y="1495640"/>
            <a:ext cx="6235985" cy="4111638"/>
          </a:xfrm>
        </p:spPr>
      </p:pic>
    </p:spTree>
    <p:extLst>
      <p:ext uri="{BB962C8B-B14F-4D97-AF65-F5344CB8AC3E}">
        <p14:creationId xmlns:p14="http://schemas.microsoft.com/office/powerpoint/2010/main" val="2125193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661F9-52A4-4A69-ABFC-25753C6BF821}"/>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5C6E6294-E6E7-4F31-A325-3266C5F3BB19}"/>
              </a:ext>
            </a:extLst>
          </p:cNvPr>
          <p:cNvSpPr>
            <a:spLocks noGrp="1"/>
          </p:cNvSpPr>
          <p:nvPr>
            <p:ph idx="1"/>
          </p:nvPr>
        </p:nvSpPr>
        <p:spPr>
          <a:xfrm>
            <a:off x="2221584" y="612743"/>
            <a:ext cx="7814820" cy="4025246"/>
          </a:xfrm>
          <a:solidFill>
            <a:srgbClr val="A41E38"/>
          </a:solidFill>
        </p:spPr>
        <p:txBody>
          <a:bodyPr>
            <a:normAutofit/>
          </a:bodyPr>
          <a:lstStyle/>
          <a:p>
            <a:pPr marL="0" indent="0" algn="ctr">
              <a:buNone/>
            </a:pPr>
            <a:endParaRPr lang="da-DK" sz="4800" dirty="0">
              <a:solidFill>
                <a:schemeClr val="bg1"/>
              </a:solidFill>
            </a:endParaRPr>
          </a:p>
          <a:p>
            <a:pPr marL="0" indent="0" algn="ctr">
              <a:buNone/>
            </a:pPr>
            <a:r>
              <a:rPr lang="da-DK" sz="4800" i="1" dirty="0">
                <a:solidFill>
                  <a:schemeClr val="bg1"/>
                </a:solidFill>
              </a:rPr>
              <a:t>Hvad koster det at være medlem af LFS?</a:t>
            </a:r>
          </a:p>
        </p:txBody>
      </p:sp>
      <p:pic>
        <p:nvPicPr>
          <p:cNvPr id="2050" name="Picture 2" descr="Flere hænder i vejret med 1-2-Mange">
            <a:extLst>
              <a:ext uri="{FF2B5EF4-FFF2-40B4-BE49-F238E27FC236}">
                <a16:creationId xmlns:a16="http://schemas.microsoft.com/office/drawing/2014/main" id="{C49732B2-5260-E76C-32C3-0BD3366C7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96965"/>
            <a:ext cx="9068586" cy="183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07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1AE43F-E9B4-15A4-2A63-FED917562C6E}"/>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C4581DF-05ED-FF59-430C-9210B317BCFD}"/>
              </a:ext>
            </a:extLst>
          </p:cNvPr>
          <p:cNvSpPr>
            <a:spLocks noGrp="1"/>
          </p:cNvSpPr>
          <p:nvPr>
            <p:ph idx="1"/>
          </p:nvPr>
        </p:nvSpPr>
        <p:spPr/>
        <p:txBody>
          <a:bodyPr/>
          <a:lstStyle/>
          <a:p>
            <a:endParaRPr lang="da-DK" dirty="0"/>
          </a:p>
        </p:txBody>
      </p:sp>
      <p:pic>
        <p:nvPicPr>
          <p:cNvPr id="6" name="Billede 5">
            <a:extLst>
              <a:ext uri="{FF2B5EF4-FFF2-40B4-BE49-F238E27FC236}">
                <a16:creationId xmlns:a16="http://schemas.microsoft.com/office/drawing/2014/main" id="{BD4A99FD-825D-D40C-F9E7-A6779158E279}"/>
              </a:ext>
            </a:extLst>
          </p:cNvPr>
          <p:cNvPicPr>
            <a:picLocks noChangeAspect="1"/>
          </p:cNvPicPr>
          <p:nvPr/>
        </p:nvPicPr>
        <p:blipFill>
          <a:blip r:embed="rId2"/>
          <a:stretch>
            <a:fillRect/>
          </a:stretch>
        </p:blipFill>
        <p:spPr>
          <a:xfrm>
            <a:off x="427183" y="372827"/>
            <a:ext cx="6724441" cy="3103588"/>
          </a:xfrm>
          <a:prstGeom prst="rect">
            <a:avLst/>
          </a:prstGeom>
        </p:spPr>
      </p:pic>
      <p:pic>
        <p:nvPicPr>
          <p:cNvPr id="9" name="Billede 8">
            <a:extLst>
              <a:ext uri="{FF2B5EF4-FFF2-40B4-BE49-F238E27FC236}">
                <a16:creationId xmlns:a16="http://schemas.microsoft.com/office/drawing/2014/main" id="{7DBC4B86-D54E-7FAA-BC78-7ACE9E38737F}"/>
              </a:ext>
            </a:extLst>
          </p:cNvPr>
          <p:cNvPicPr>
            <a:picLocks noChangeAspect="1"/>
          </p:cNvPicPr>
          <p:nvPr/>
        </p:nvPicPr>
        <p:blipFill>
          <a:blip r:embed="rId3"/>
          <a:stretch>
            <a:fillRect/>
          </a:stretch>
        </p:blipFill>
        <p:spPr>
          <a:xfrm>
            <a:off x="6493240" y="3429000"/>
            <a:ext cx="5282448" cy="2365275"/>
          </a:xfrm>
          <a:prstGeom prst="rect">
            <a:avLst/>
          </a:prstGeom>
        </p:spPr>
      </p:pic>
    </p:spTree>
    <p:extLst>
      <p:ext uri="{BB962C8B-B14F-4D97-AF65-F5344CB8AC3E}">
        <p14:creationId xmlns:p14="http://schemas.microsoft.com/office/powerpoint/2010/main" val="4005927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59E8E3-7D93-ABAA-4ECC-7B39B5B5DE13}"/>
              </a:ext>
            </a:extLst>
          </p:cNvPr>
          <p:cNvSpPr>
            <a:spLocks noGrp="1"/>
          </p:cNvSpPr>
          <p:nvPr>
            <p:ph type="title"/>
          </p:nvPr>
        </p:nvSpPr>
        <p:spPr/>
        <p:txBody>
          <a:bodyPr/>
          <a:lstStyle/>
          <a:p>
            <a:r>
              <a:rPr lang="da-DK"/>
              <a:t>Kontingent </a:t>
            </a:r>
          </a:p>
        </p:txBody>
      </p:sp>
      <p:pic>
        <p:nvPicPr>
          <p:cNvPr id="5" name="Pladsholder til indhold 4">
            <a:extLst>
              <a:ext uri="{FF2B5EF4-FFF2-40B4-BE49-F238E27FC236}">
                <a16:creationId xmlns:a16="http://schemas.microsoft.com/office/drawing/2014/main" id="{91029F32-9FCD-33C5-300B-A1692EA33AEB}"/>
              </a:ext>
            </a:extLst>
          </p:cNvPr>
          <p:cNvPicPr>
            <a:picLocks noGrp="1" noChangeAspect="1"/>
          </p:cNvPicPr>
          <p:nvPr>
            <p:ph idx="1"/>
          </p:nvPr>
        </p:nvPicPr>
        <p:blipFill>
          <a:blip r:embed="rId3"/>
          <a:stretch>
            <a:fillRect/>
          </a:stretch>
        </p:blipFill>
        <p:spPr>
          <a:xfrm>
            <a:off x="862303" y="1547813"/>
            <a:ext cx="8319507" cy="4319587"/>
          </a:xfrm>
        </p:spPr>
      </p:pic>
    </p:spTree>
    <p:extLst>
      <p:ext uri="{BB962C8B-B14F-4D97-AF65-F5344CB8AC3E}">
        <p14:creationId xmlns:p14="http://schemas.microsoft.com/office/powerpoint/2010/main" val="2147886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FF8C195-9E14-8CDE-DCBC-C399138D1470}"/>
              </a:ext>
            </a:extLst>
          </p:cNvPr>
          <p:cNvPicPr>
            <a:picLocks noChangeAspect="1"/>
          </p:cNvPicPr>
          <p:nvPr/>
        </p:nvPicPr>
        <p:blipFill>
          <a:blip r:embed="rId3"/>
          <a:stretch>
            <a:fillRect/>
          </a:stretch>
        </p:blipFill>
        <p:spPr>
          <a:xfrm>
            <a:off x="1681837" y="272710"/>
            <a:ext cx="8649907" cy="5420481"/>
          </a:xfrm>
          <a:prstGeom prst="rect">
            <a:avLst/>
          </a:prstGeom>
        </p:spPr>
      </p:pic>
    </p:spTree>
    <p:extLst>
      <p:ext uri="{BB962C8B-B14F-4D97-AF65-F5344CB8AC3E}">
        <p14:creationId xmlns:p14="http://schemas.microsoft.com/office/powerpoint/2010/main" val="4180467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C4122-1369-2AC1-7261-AE145B9F5E95}"/>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45E43AE6-5E87-1EA4-B4AE-600219D1762B}"/>
              </a:ext>
            </a:extLst>
          </p:cNvPr>
          <p:cNvPicPr>
            <a:picLocks noGrp="1" noChangeAspect="1"/>
          </p:cNvPicPr>
          <p:nvPr>
            <p:ph idx="1"/>
          </p:nvPr>
        </p:nvPicPr>
        <p:blipFill>
          <a:blip r:embed="rId2"/>
          <a:stretch>
            <a:fillRect/>
          </a:stretch>
        </p:blipFill>
        <p:spPr>
          <a:xfrm>
            <a:off x="792000" y="237261"/>
            <a:ext cx="9563845" cy="5537373"/>
          </a:xfrm>
        </p:spPr>
      </p:pic>
    </p:spTree>
    <p:extLst>
      <p:ext uri="{BB962C8B-B14F-4D97-AF65-F5344CB8AC3E}">
        <p14:creationId xmlns:p14="http://schemas.microsoft.com/office/powerpoint/2010/main" val="3787809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42EA05-C681-E473-BE30-5B52EFF81C44}"/>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AE251FCD-2400-49C9-939A-5CD4A3842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E2DCC321-4E93-9C5B-FDF5-C65A086A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088D3A0-33E3-69DC-B7CF-E2D9AEF95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A6EE2200-3270-CDA6-D5D4-6EDA06C78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EFBA651B-5BE8-FD69-A12C-5B8C8E0AC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81C675CC-638A-FE5F-8E69-C861B57A3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0D24507D-BA59-2BBA-0F58-59E2E662DD28}"/>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EE40BE34-D071-7DA5-252A-797A698FD08A}"/>
              </a:ext>
            </a:extLst>
          </p:cNvPr>
          <p:cNvSpPr>
            <a:spLocks noGrp="1"/>
          </p:cNvSpPr>
          <p:nvPr>
            <p:ph idx="1"/>
          </p:nvPr>
        </p:nvSpPr>
        <p:spPr>
          <a:xfrm>
            <a:off x="1367624" y="2490436"/>
            <a:ext cx="9708995" cy="3567173"/>
          </a:xfrm>
        </p:spPr>
        <p:txBody>
          <a:bodyPr anchor="ctr">
            <a:normAutofit lnSpcReduction="1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a typeface="Times New Roman" panose="02020603050405020304" pitchFamily="18" charset="0"/>
              </a:rPr>
              <a:t>”Stærke Børnefællesskaber” – v. Dennis Danielsen</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a typeface="Times New Roman" panose="02020603050405020304" pitchFamily="18" charset="0"/>
              </a:rPr>
              <a:t>Organisering – ”Sådan melder du en kollega ind i FOA”</a:t>
            </a:r>
            <a:endParaRPr lang="da-DK" sz="1800" dirty="0">
              <a:effectLst/>
              <a:ea typeface="Times New Roman" panose="02020603050405020304" pitchFamily="18" charset="0"/>
            </a:endParaRPr>
          </a:p>
          <a:p>
            <a:pPr marL="342900" lvl="0" indent="-342900">
              <a:lnSpc>
                <a:spcPct val="150000"/>
              </a:lnSpc>
              <a:buFont typeface="+mj-lt"/>
              <a:buAutoNum type="arabicPeriod"/>
            </a:pPr>
            <a:r>
              <a:rPr lang="da-DK" sz="1800" b="1" dirty="0">
                <a:ea typeface="Times New Roman" panose="02020603050405020304" pitchFamily="18" charset="0"/>
              </a:rPr>
              <a:t>Ny Arbejdstidsaftale fra 2025 - Dagtilbudsområdet</a:t>
            </a:r>
            <a:endParaRPr lang="da-DK" sz="1800" b="1" dirty="0">
              <a:effectLst/>
              <a:ea typeface="Times New Roman" panose="02020603050405020304" pitchFamily="18" charset="0"/>
            </a:endParaRP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345504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43859" y="233245"/>
            <a:ext cx="7886700" cy="1325563"/>
          </a:xfrm>
        </p:spPr>
        <p:txBody>
          <a:bodyPr>
            <a:normAutofit/>
          </a:bodyPr>
          <a:lstStyle/>
          <a:p>
            <a:r>
              <a:rPr lang="da-DK" sz="3600" b="1" dirty="0">
                <a:latin typeface="Arial" panose="020B0604020202020204" pitchFamily="34" charset="0"/>
                <a:cs typeface="Arial" panose="020B0604020202020204" pitchFamily="34" charset="0"/>
              </a:rPr>
              <a:t>Arbejdstidsaftale pr. 1.1.25</a:t>
            </a:r>
          </a:p>
        </p:txBody>
      </p:sp>
      <p:pic>
        <p:nvPicPr>
          <p:cNvPr id="6" name="Billede 5"/>
          <p:cNvPicPr>
            <a:picLocks noChangeAspect="1"/>
          </p:cNvPicPr>
          <p:nvPr/>
        </p:nvPicPr>
        <p:blipFill>
          <a:blip r:embed="rId3"/>
          <a:stretch>
            <a:fillRect/>
          </a:stretch>
        </p:blipFill>
        <p:spPr>
          <a:xfrm>
            <a:off x="1749287" y="5504275"/>
            <a:ext cx="1080404" cy="1107281"/>
          </a:xfrm>
          <a:prstGeom prst="rect">
            <a:avLst/>
          </a:prstGeom>
        </p:spPr>
      </p:pic>
      <p:sp>
        <p:nvSpPr>
          <p:cNvPr id="7" name="Tekstfelt 6"/>
          <p:cNvSpPr txBox="1"/>
          <p:nvPr/>
        </p:nvSpPr>
        <p:spPr>
          <a:xfrm>
            <a:off x="2289491" y="1980243"/>
            <a:ext cx="6954159"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Gældende for pædagogisk personale ansat på månedsløn ved daginstitutioner på Frederiksberg.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Indgået mellem Frederiksberg Kommune, BUPL  og LFS</a:t>
            </a: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00060" marR="0" lvl="1"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Billede 1"/>
          <p:cNvPicPr>
            <a:picLocks noChangeAspect="1"/>
          </p:cNvPicPr>
          <p:nvPr/>
        </p:nvPicPr>
        <p:blipFill>
          <a:blip r:embed="rId4"/>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972294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C9E2-5F45-9CDF-8B06-08BF032E1470}"/>
              </a:ext>
            </a:extLst>
          </p:cNvPr>
          <p:cNvSpPr>
            <a:spLocks noGrp="1"/>
          </p:cNvSpPr>
          <p:nvPr>
            <p:ph type="title"/>
          </p:nvPr>
        </p:nvSpPr>
        <p:spPr>
          <a:xfrm>
            <a:off x="5297762" y="329184"/>
            <a:ext cx="6251110" cy="1783080"/>
          </a:xfrm>
        </p:spPr>
        <p:txBody>
          <a:bodyPr anchor="b">
            <a:normAutofit/>
          </a:bodyPr>
          <a:lstStyle/>
          <a:p>
            <a:r>
              <a:rPr lang="da-DK" sz="5400" dirty="0"/>
              <a:t>Nyt fra Område MED </a:t>
            </a:r>
          </a:p>
        </p:txBody>
      </p:sp>
      <p:pic>
        <p:nvPicPr>
          <p:cNvPr id="5" name="Picture 4" descr="Det største billede af en repræsentation af netværk med Sticky figurer.">
            <a:extLst>
              <a:ext uri="{FF2B5EF4-FFF2-40B4-BE49-F238E27FC236}">
                <a16:creationId xmlns:a16="http://schemas.microsoft.com/office/drawing/2014/main" id="{468F449D-F113-A651-3198-E810A9096D92}"/>
              </a:ext>
            </a:extLst>
          </p:cNvPr>
          <p:cNvPicPr>
            <a:picLocks noChangeAspect="1"/>
          </p:cNvPicPr>
          <p:nvPr/>
        </p:nvPicPr>
        <p:blipFill rotWithShape="1">
          <a:blip r:embed="rId2"/>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1670C31F-D5AD-F35A-852C-A1DBA76DC0FC}"/>
              </a:ext>
            </a:extLst>
          </p:cNvPr>
          <p:cNvSpPr>
            <a:spLocks noGrp="1"/>
          </p:cNvSpPr>
          <p:nvPr>
            <p:ph idx="1"/>
          </p:nvPr>
        </p:nvSpPr>
        <p:spPr>
          <a:xfrm>
            <a:off x="5297762" y="2706624"/>
            <a:ext cx="6251110" cy="3483864"/>
          </a:xfrm>
        </p:spPr>
        <p:txBody>
          <a:bodyPr>
            <a:normAutofit/>
          </a:bodyPr>
          <a:lstStyle/>
          <a:p>
            <a:pPr algn="l"/>
            <a:endParaRPr lang="da-DK" sz="1800" b="0" i="0" u="none" strike="noStrike" baseline="0" dirty="0">
              <a:solidFill>
                <a:srgbClr val="000000"/>
              </a:solidFill>
            </a:endParaRPr>
          </a:p>
          <a:p>
            <a:pPr marL="0" indent="0" algn="l">
              <a:buNone/>
            </a:pPr>
            <a:r>
              <a:rPr lang="da-DK" sz="1800" b="0" i="0" u="none" strike="noStrike" baseline="0" dirty="0">
                <a:solidFill>
                  <a:srgbClr val="000000"/>
                </a:solidFill>
                <a:latin typeface="Arial" panose="020B0604020202020204" pitchFamily="34" charset="0"/>
              </a:rPr>
              <a:t>MED møde 7.10.24</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stærke børnefællesskaber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Materialepakke vedrørende krænkende handlinger</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planlægning af temadag i BUO Område-MED </a:t>
            </a:r>
            <a:endPar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indent="0" algn="l">
              <a:buNone/>
            </a:pPr>
            <a:endParaRPr lang="da-DK" sz="1800" b="0" i="0" u="none" strike="noStrike" baseline="0" dirty="0">
              <a:solidFill>
                <a:srgbClr val="000000"/>
              </a:solidFill>
            </a:endParaRPr>
          </a:p>
          <a:p>
            <a:pPr marL="0" indent="0" algn="l">
              <a:buNone/>
            </a:pPr>
            <a:r>
              <a:rPr lang="da-DK" sz="1800" b="0" i="0" u="none" strike="noStrike" baseline="0" dirty="0">
                <a:solidFill>
                  <a:srgbClr val="000000"/>
                </a:solidFill>
              </a:rPr>
              <a:t>BUO MED tema dag 23.10.24</a:t>
            </a:r>
          </a:p>
          <a:p>
            <a:pPr marL="0" indent="0" algn="l">
              <a:buNone/>
            </a:pPr>
            <a:endParaRPr lang="da-DK" sz="1800" b="0" i="0" u="none" strike="noStrike" baseline="0" dirty="0">
              <a:solidFill>
                <a:srgbClr val="000000"/>
              </a:solidFill>
            </a:endParaRPr>
          </a:p>
          <a:p>
            <a:pPr marL="0" indent="0" algn="l">
              <a:buNone/>
            </a:pPr>
            <a:r>
              <a:rPr lang="da-DK" sz="1800" b="0" i="0" u="none" strike="noStrike" baseline="0" dirty="0">
                <a:solidFill>
                  <a:srgbClr val="000000"/>
                </a:solidFill>
              </a:rPr>
              <a:t> Næste MED møde 5.12.24</a:t>
            </a:r>
          </a:p>
          <a:p>
            <a:pPr marL="0" indent="0" algn="l">
              <a:buNone/>
            </a:pPr>
            <a:endParaRPr lang="da-DK" sz="1800" b="0" i="0" u="none" strike="noStrike" baseline="0" dirty="0">
              <a:solidFill>
                <a:srgbClr val="000000"/>
              </a:solidFill>
            </a:endParaRPr>
          </a:p>
          <a:p>
            <a:pPr algn="l"/>
            <a:endParaRPr lang="da-DK" sz="1800" b="0" i="0" u="none" strike="noStrike" baseline="0" dirty="0">
              <a:solidFill>
                <a:srgbClr val="000000"/>
              </a:solidFill>
            </a:endParaRPr>
          </a:p>
          <a:p>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2664655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52651" y="173085"/>
            <a:ext cx="7886700" cy="1325563"/>
          </a:xfrm>
        </p:spPr>
        <p:txBody>
          <a:bodyPr>
            <a:normAutofit/>
          </a:bodyPr>
          <a:lstStyle/>
          <a:p>
            <a:r>
              <a:rPr lang="da-DK" sz="3600" b="1" dirty="0">
                <a:latin typeface="Arial" panose="020B0604020202020204" pitchFamily="34" charset="0"/>
                <a:cs typeface="Arial" panose="020B0604020202020204" pitchFamily="34" charset="0"/>
              </a:rPr>
              <a:t>Arbejdstidsregler - Normperioden</a:t>
            </a:r>
          </a:p>
        </p:txBody>
      </p:sp>
      <p:pic>
        <p:nvPicPr>
          <p:cNvPr id="6" name="Billede 5"/>
          <p:cNvPicPr>
            <a:picLocks noChangeAspect="1"/>
          </p:cNvPicPr>
          <p:nvPr/>
        </p:nvPicPr>
        <p:blipFill>
          <a:blip r:embed="rId3"/>
          <a:stretch>
            <a:fillRect/>
          </a:stretch>
        </p:blipFill>
        <p:spPr>
          <a:xfrm>
            <a:off x="1731719" y="5504275"/>
            <a:ext cx="1080404" cy="1107281"/>
          </a:xfrm>
          <a:prstGeom prst="rect">
            <a:avLst/>
          </a:prstGeom>
        </p:spPr>
      </p:pic>
      <p:sp>
        <p:nvSpPr>
          <p:cNvPr id="7" name="Tekstfelt 6"/>
          <p:cNvSpPr txBox="1"/>
          <p:nvPr/>
        </p:nvSpPr>
        <p:spPr>
          <a:xfrm>
            <a:off x="1996787" y="1709787"/>
            <a:ext cx="7786795" cy="2523768"/>
          </a:xfrm>
          <a:prstGeom prst="rect">
            <a:avLst/>
          </a:prstGeom>
          <a:noFill/>
        </p:spPr>
        <p:txBody>
          <a:bodyPr wrap="square" rtlCol="0">
            <a:spAutoFit/>
          </a:bodyPr>
          <a:lstStyle/>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Normperioden er et kalenderår</a:t>
            </a: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løbet af en normperiode, skal man i gennemsnit have arbejdet 37 timer pr. uge (fuld tid)</a:t>
            </a: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Dette svarer til 1924 timer på et kalenderår for en fuldtidsansat (37 * 52 = 1924)</a:t>
            </a:r>
            <a:endParaRPr kumimoji="0" 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00060" marR="0" lvl="1"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Billede 7"/>
          <p:cNvPicPr>
            <a:picLocks noChangeAspect="1"/>
          </p:cNvPicPr>
          <p:nvPr/>
        </p:nvPicPr>
        <p:blipFill>
          <a:blip r:embed="rId4"/>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352092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52651" y="173085"/>
            <a:ext cx="7886700" cy="1325563"/>
          </a:xfrm>
        </p:spPr>
        <p:txBody>
          <a:bodyPr>
            <a:normAutofit/>
          </a:bodyPr>
          <a:lstStyle/>
          <a:p>
            <a:r>
              <a:rPr lang="da-DK" sz="3600" b="1" dirty="0">
                <a:latin typeface="Arial" panose="020B0604020202020204" pitchFamily="34" charset="0"/>
                <a:cs typeface="Arial" panose="020B0604020202020204" pitchFamily="34" charset="0"/>
              </a:rPr>
              <a:t>Arbejdstidsregler – Tilrettelæggelse af arbejdstid</a:t>
            </a:r>
          </a:p>
        </p:txBody>
      </p:sp>
      <p:pic>
        <p:nvPicPr>
          <p:cNvPr id="6" name="Billede 5"/>
          <p:cNvPicPr>
            <a:picLocks noChangeAspect="1"/>
          </p:cNvPicPr>
          <p:nvPr/>
        </p:nvPicPr>
        <p:blipFill>
          <a:blip r:embed="rId3"/>
          <a:stretch>
            <a:fillRect/>
          </a:stretch>
        </p:blipFill>
        <p:spPr>
          <a:xfrm>
            <a:off x="1714118" y="5521919"/>
            <a:ext cx="1080404" cy="1107281"/>
          </a:xfrm>
          <a:prstGeom prst="rect">
            <a:avLst/>
          </a:prstGeom>
        </p:spPr>
      </p:pic>
      <p:sp>
        <p:nvSpPr>
          <p:cNvPr id="7" name="Tekstfelt 6"/>
          <p:cNvSpPr txBox="1"/>
          <p:nvPr/>
        </p:nvSpPr>
        <p:spPr>
          <a:xfrm>
            <a:off x="2105895" y="1501970"/>
            <a:ext cx="7752641" cy="4401205"/>
          </a:xfrm>
          <a:prstGeom prst="rect">
            <a:avLst/>
          </a:prstGeom>
          <a:noFill/>
        </p:spPr>
        <p:txBody>
          <a:bodyPr wrap="square" rtlCol="0">
            <a:spAutoFit/>
          </a:bodyPr>
          <a:lstStyle/>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skal tages størst muligt hensyn til personalets ønsker</a:t>
            </a: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Fortrinsvis på hverdage</a:t>
            </a: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Personalet har adgang til at gøre sig bekendt med forslag til og ændringer i tjenesteplanen gennem deres tillidsrepræsentant</a:t>
            </a: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Omlægning af fast grundskema kan kun ske med minimum 4 ugers varsel</a:t>
            </a:r>
          </a:p>
          <a:p>
            <a:pPr marL="285744" marR="0" lvl="2"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1" indent="-285744"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Billede 7"/>
          <p:cNvPicPr>
            <a:picLocks noChangeAspect="1"/>
          </p:cNvPicPr>
          <p:nvPr/>
        </p:nvPicPr>
        <p:blipFill>
          <a:blip r:embed="rId4"/>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381113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52651" y="354687"/>
            <a:ext cx="7886700" cy="1325563"/>
          </a:xfrm>
        </p:spPr>
        <p:txBody>
          <a:bodyPr>
            <a:normAutofit fontScale="90000"/>
          </a:bodyPr>
          <a:lstStyle/>
          <a:p>
            <a:r>
              <a:rPr lang="da-DK" sz="3600" b="1" dirty="0">
                <a:latin typeface="Arial" panose="020B0604020202020204" pitchFamily="34" charset="0"/>
                <a:cs typeface="Arial" panose="020B0604020202020204" pitchFamily="34" charset="0"/>
              </a:rPr>
              <a:t>Arbejdstidsregler – Ferie, søgnehelligdage, omsorgsdage og seniordage</a:t>
            </a:r>
          </a:p>
        </p:txBody>
      </p:sp>
      <p:pic>
        <p:nvPicPr>
          <p:cNvPr id="6" name="Billede 5"/>
          <p:cNvPicPr>
            <a:picLocks noChangeAspect="1"/>
          </p:cNvPicPr>
          <p:nvPr/>
        </p:nvPicPr>
        <p:blipFill>
          <a:blip r:embed="rId3"/>
          <a:stretch>
            <a:fillRect/>
          </a:stretch>
        </p:blipFill>
        <p:spPr>
          <a:xfrm>
            <a:off x="1714118" y="5504275"/>
            <a:ext cx="1080404" cy="1107281"/>
          </a:xfrm>
          <a:prstGeom prst="rect">
            <a:avLst/>
          </a:prstGeom>
        </p:spPr>
      </p:pic>
      <p:sp>
        <p:nvSpPr>
          <p:cNvPr id="7" name="Tekstfelt 6"/>
          <p:cNvSpPr txBox="1"/>
          <p:nvPr/>
        </p:nvSpPr>
        <p:spPr>
          <a:xfrm>
            <a:off x="2152651" y="1829710"/>
            <a:ext cx="7241187" cy="3139321"/>
          </a:xfrm>
          <a:prstGeom prst="rect">
            <a:avLst/>
          </a:prstGeom>
          <a:noFill/>
        </p:spPr>
        <p:txBody>
          <a:bodyPr wrap="square" rtlCol="0">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Når der ligger en søgnehelligdag, feriedag, en 6. ferieugedag, en omsorgsdag eller seniordag på en hverdag i normperioden, registreres den med det gennemsnitlige daglige timetal – altså 7,4 timer for fuldtidsansatte</a:t>
            </a:r>
          </a:p>
          <a:p>
            <a:pPr marL="285744" marR="0" lvl="0" indent="-285744"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44" marR="0" lvl="0" indent="-285744"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man er deltidsansat regnes det ud således (ansat 20 timer / uge):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 / 5 = gennemsnitligt 4 timer / dag</a:t>
            </a:r>
          </a:p>
          <a:p>
            <a:pPr marL="600060" marR="0" lvl="1"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Billede 7"/>
          <p:cNvPicPr>
            <a:picLocks noChangeAspect="1"/>
          </p:cNvPicPr>
          <p:nvPr/>
        </p:nvPicPr>
        <p:blipFill>
          <a:blip r:embed="rId4"/>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35338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406694"/>
            <a:ext cx="7886700" cy="1325563"/>
          </a:xfrm>
        </p:spPr>
        <p:txBody>
          <a:bodyPr>
            <a:normAutofit/>
          </a:bodyPr>
          <a:lstStyle/>
          <a:p>
            <a:r>
              <a:rPr lang="da-DK" sz="3600" b="1" dirty="0">
                <a:latin typeface="Arial" panose="020B0604020202020204" pitchFamily="34" charset="0"/>
                <a:cs typeface="Arial" panose="020B0604020202020204" pitchFamily="34" charset="0"/>
              </a:rPr>
              <a:t>Arbejdstidsregler – Registrering af sygefravær</a:t>
            </a:r>
            <a:endParaRPr lang="da-DK" sz="3600" dirty="0"/>
          </a:p>
        </p:txBody>
      </p:sp>
      <p:sp>
        <p:nvSpPr>
          <p:cNvPr id="4" name="Rektangel 3"/>
          <p:cNvSpPr/>
          <p:nvPr/>
        </p:nvSpPr>
        <p:spPr>
          <a:xfrm>
            <a:off x="2178631" y="2260991"/>
            <a:ext cx="7200219" cy="2031325"/>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Sygedage registreres med planlagt tjeneste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der var planlagt 4 timers tjeneste, tæller dagen for 4 timer</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der var planlagt 7 timers tjeneste og 3 timers personalemøde tæller dagen for 10 timer</a:t>
            </a:r>
          </a:p>
        </p:txBody>
      </p:sp>
      <p:pic>
        <p:nvPicPr>
          <p:cNvPr id="5" name="Billede 4"/>
          <p:cNvPicPr>
            <a:picLocks noChangeAspect="1"/>
          </p:cNvPicPr>
          <p:nvPr/>
        </p:nvPicPr>
        <p:blipFill>
          <a:blip r:embed="rId2"/>
          <a:stretch>
            <a:fillRect/>
          </a:stretch>
        </p:blipFill>
        <p:spPr>
          <a:xfrm>
            <a:off x="1714118" y="5504275"/>
            <a:ext cx="1080404" cy="1107281"/>
          </a:xfrm>
          <a:prstGeom prst="rect">
            <a:avLst/>
          </a:prstGeom>
        </p:spPr>
      </p:pic>
      <p:pic>
        <p:nvPicPr>
          <p:cNvPr id="6" name="Billede 5"/>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1746703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Pauser</a:t>
            </a:r>
            <a:endParaRPr lang="da-DK" sz="3600" dirty="0"/>
          </a:p>
        </p:txBody>
      </p:sp>
      <p:sp>
        <p:nvSpPr>
          <p:cNvPr id="3" name="Rektangel 2"/>
          <p:cNvSpPr/>
          <p:nvPr/>
        </p:nvSpPr>
        <p:spPr>
          <a:xfrm>
            <a:off x="2303321" y="2011690"/>
            <a:ext cx="7495253" cy="3416320"/>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Pauser på mindre end 30 minutter medregnes i arbejdstiden – dog er det ikke tilladt at forlade arbejdspladsen i løbet af pausen, idet man står til rådighed for arbejdspladsen</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Hver dag har man ret til 29 minutters ”frokost” pause – dog kun hvis man arbejder på et tidspunkt, hvor det vil være naturligt at spise frokost (hvis man arbejder fra 7-10 har man ikke krav på ”frokost” pause)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Pausen kan ikke placeres i begyndelsen eller slutningen af en vagt</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743789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Delt tjeneste</a:t>
            </a:r>
            <a:endParaRPr lang="da-DK" sz="3600" dirty="0"/>
          </a:p>
        </p:txBody>
      </p:sp>
      <p:sp>
        <p:nvSpPr>
          <p:cNvPr id="3" name="Rektangel 2"/>
          <p:cNvSpPr/>
          <p:nvPr/>
        </p:nvSpPr>
        <p:spPr>
          <a:xfrm>
            <a:off x="2303319" y="2011690"/>
            <a:ext cx="7405312" cy="1477328"/>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 daglige tjeneste skal så vidt muligt være sammenhængende, og kan ikke deles i mere end 2 dele. </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Delt tjeneste under 29 minutter medregnes i arbejdstiden</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824966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Hvad er overarbejde</a:t>
            </a:r>
            <a:endParaRPr lang="da-DK" sz="3600" dirty="0"/>
          </a:p>
        </p:txBody>
      </p:sp>
      <p:sp>
        <p:nvSpPr>
          <p:cNvPr id="3" name="Rektangel 2"/>
          <p:cNvSpPr/>
          <p:nvPr/>
        </p:nvSpPr>
        <p:spPr>
          <a:xfrm>
            <a:off x="2303322" y="2022081"/>
            <a:ext cx="7390321" cy="2308324"/>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Overarbejde er, når man har flere timer end planlagt i en normperiode på fuldtid (1924 timer)</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Overarbejde finder sted, når der pludselig opstår behov for ekstra arbejde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udløses kun overarbejde, hvis arbejdstiden overskrides med mere end 15 minutter</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2743476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regler for overarbejde</a:t>
            </a:r>
            <a:endParaRPr lang="da-DK" sz="3600" dirty="0"/>
          </a:p>
        </p:txBody>
      </p:sp>
      <p:sp>
        <p:nvSpPr>
          <p:cNvPr id="3" name="Rektangel 2"/>
          <p:cNvSpPr/>
          <p:nvPr/>
        </p:nvSpPr>
        <p:spPr>
          <a:xfrm>
            <a:off x="2303319" y="2011694"/>
            <a:ext cx="7465272" cy="2585323"/>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Overarbejde skal kompenseres ved erstatningsfrihed som fortrinsvis skal gives som hele dage.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Overarbejde oprundes til halve eller hele timer, og tillægges 50%</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tab pos="360354" algn="l"/>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Herefter rundes op til hele timer – og resultatet er det  	antal timer, der skal kompenseres med erstatningsfrihed 	i den følgende normperiode</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55045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regler for overarbejde</a:t>
            </a:r>
            <a:endParaRPr lang="da-DK" sz="3600" dirty="0"/>
          </a:p>
        </p:txBody>
      </p:sp>
      <p:sp>
        <p:nvSpPr>
          <p:cNvPr id="3" name="Rektangel 2"/>
          <p:cNvSpPr/>
          <p:nvPr/>
        </p:nvSpPr>
        <p:spPr>
          <a:xfrm>
            <a:off x="2303321" y="2011690"/>
            <a:ext cx="7510243" cy="1754326"/>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det ikke er muligt at få erstatningsfrihed, kan overarbejdstimerne udbetales i stedet for</a:t>
            </a:r>
            <a:endParaRPr kumimoji="0" lang="da-DK" altLang="da-DK"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disse tilfælde tillægges der ikke 50% tid. I stedet udregnes antallet af timer, og der udbetales timeløn, med ekstra 50% i tillæg</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2174601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regler for overarbejde</a:t>
            </a:r>
            <a:endParaRPr lang="da-DK" sz="3600" dirty="0"/>
          </a:p>
        </p:txBody>
      </p:sp>
      <p:sp>
        <p:nvSpPr>
          <p:cNvPr id="3" name="Rektangel 2"/>
          <p:cNvSpPr/>
          <p:nvPr/>
        </p:nvSpPr>
        <p:spPr>
          <a:xfrm>
            <a:off x="2254323" y="2221354"/>
            <a:ext cx="7570203" cy="1477328"/>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man indkaldes til ekstratjeneste med mindre end et døgns varsel, og ekstratjenesten ikke ligger i direkte forlængelse af den planlagte arbejdstid, skal det som minimum godtgøres med 3 timers afspadsering i den efterfølgende normperiode</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5675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1D76B5A-214B-D394-3545-2632DC482A3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Opfølgning på TR-møde Frederiksberg</a:t>
            </a:r>
          </a:p>
        </p:txBody>
      </p:sp>
      <p:pic>
        <p:nvPicPr>
          <p:cNvPr id="5" name="Pladsholder til indhold 4" descr="Et billede, der indeholder tekst, skærmbillede, Font/skrifttype&#10;&#10;Automatisk genereret beskrivelse">
            <a:extLst>
              <a:ext uri="{FF2B5EF4-FFF2-40B4-BE49-F238E27FC236}">
                <a16:creationId xmlns:a16="http://schemas.microsoft.com/office/drawing/2014/main" id="{6098A524-6D0A-EB15-FB4D-9B027DB84E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037639"/>
            <a:ext cx="6780700" cy="4780393"/>
          </a:xfrm>
          <a:prstGeom prst="rect">
            <a:avLst/>
          </a:prstGeom>
        </p:spPr>
      </p:pic>
    </p:spTree>
    <p:extLst>
      <p:ext uri="{BB962C8B-B14F-4D97-AF65-F5344CB8AC3E}">
        <p14:creationId xmlns:p14="http://schemas.microsoft.com/office/powerpoint/2010/main" val="1260092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Arbejdstidsregler – Mer- og overarbejde for deltidsansatte</a:t>
            </a:r>
            <a:endParaRPr lang="da-DK" sz="3600" dirty="0"/>
          </a:p>
        </p:txBody>
      </p:sp>
      <p:sp>
        <p:nvSpPr>
          <p:cNvPr id="3" name="Rektangel 2"/>
          <p:cNvSpPr/>
          <p:nvPr/>
        </p:nvSpPr>
        <p:spPr>
          <a:xfrm>
            <a:off x="2254320" y="1690688"/>
            <a:ext cx="7480263" cy="3693319"/>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Deltidsansatte medarbejderes merarbejde erstattes med frihed indenfor efterfølgende normperiode eller afregnes med normal timebetaling efter medarbejderens eget valg</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deltidsansat skal arbejde mere, end det der svarer til en fuldtidsansat i en normperiode, for at det tæller som overarbejde (1924 timer)</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man arbejder 30 timer om ugen, er det kun timerne over 1924 timer på en normperiode, der tæller som overarbejde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4180848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latin typeface="Arial" panose="020B0604020202020204" pitchFamily="34" charset="0"/>
                <a:cs typeface="Arial" panose="020B0604020202020204" pitchFamily="34" charset="0"/>
              </a:rPr>
              <a:t>Deltidsansatte - merarbejde</a:t>
            </a:r>
            <a:endParaRPr lang="da-DK" sz="3600" dirty="0"/>
          </a:p>
        </p:txBody>
      </p:sp>
      <p:sp>
        <p:nvSpPr>
          <p:cNvPr id="3" name="Rektangel 2"/>
          <p:cNvSpPr/>
          <p:nvPr/>
        </p:nvSpPr>
        <p:spPr>
          <a:xfrm>
            <a:off x="2254320" y="1690688"/>
            <a:ext cx="7480263" cy="3693319"/>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deltidsansat skal ved udgangen af hvert kvartal have udleveret en opgørelse af sin arbejdstid de seneste 3 måneder. Såfremt der er præsteret mere end 16 timers arbejde udover den aftalte gennemsnitlige ugentlige arbejdstid i kvartalet, kan disse timer udover 16 timer i kvartalet godtgøres med normal timeløn eller overarbejde, hvis timerne er udover timetallet for en fuldtidsmedarbejder. </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Hvis timerne ikke er godtgjort ved udgangen af </a:t>
            </a:r>
            <a:r>
              <a:rPr kumimoji="0" lang="da-DK" altLang="da-DK"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kvartallet</a:t>
            </a: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opgøres ved normperiodens udgang jf. stk. 1.</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3896879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365130"/>
            <a:ext cx="7886700" cy="1646563"/>
          </a:xfrm>
        </p:spPr>
        <p:txBody>
          <a:bodyPr>
            <a:normAutofit/>
          </a:bodyPr>
          <a:lstStyle/>
          <a:p>
            <a:r>
              <a:rPr lang="da-DK" sz="3600" b="1" dirty="0">
                <a:latin typeface="Arial" panose="020B0604020202020204" pitchFamily="34" charset="0"/>
                <a:cs typeface="Arial" panose="020B0604020202020204" pitchFamily="34" charset="0"/>
              </a:rPr>
              <a:t>Arbejdstidsregler – Afspadsering og afkortning af tjenesten</a:t>
            </a:r>
            <a:endParaRPr lang="da-DK" sz="3600" dirty="0"/>
          </a:p>
        </p:txBody>
      </p:sp>
      <p:sp>
        <p:nvSpPr>
          <p:cNvPr id="3" name="Rektangel 2"/>
          <p:cNvSpPr/>
          <p:nvPr/>
        </p:nvSpPr>
        <p:spPr>
          <a:xfrm>
            <a:off x="1936994" y="2011693"/>
            <a:ext cx="7481029" cy="3416320"/>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Ændring i tjenesteplanen kan ikke beordres med mindre end 4 døgn varsel.</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kan heller ikke afkortes i tjenesten med mindre end 4 døgns varsel – altså kan man ikke tvinges til at gå tidligere hjem end det er planlagt, pga. færre børn end forventet, eller lign.</a:t>
            </a:r>
          </a:p>
          <a:p>
            <a:pPr marR="0" lvl="0" algn="l" defTabSz="457200" rtl="0" eaLnBrk="1" fontAlgn="auto" latinLnBrk="0" hangingPunct="1">
              <a:lnSpc>
                <a:spcPct val="90000"/>
              </a:lnSpc>
              <a:spcBef>
                <a:spcPts val="0"/>
              </a:spcBef>
              <a:spcAft>
                <a:spcPts val="0"/>
              </a:spcAft>
              <a:buClrTx/>
              <a:buSzTx/>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lang="da-DK" sz="2000" b="1" dirty="0">
                <a:solidFill>
                  <a:srgbClr val="000000"/>
                </a:solidFill>
                <a:effectLst/>
                <a:latin typeface="Arial" panose="020B0604020202020204" pitchFamily="34" charset="0"/>
                <a:ea typeface="Arial" panose="020B0604020202020204" pitchFamily="34" charset="0"/>
              </a:rPr>
              <a:t>I forbindelse med lukkedage har medarbejderen mulighed for at vælge dagene afviklet som 0-dage, normtiden skal således præsteres på et andet tidspunkt i den indeværende normperiode</a:t>
            </a:r>
            <a:r>
              <a:rPr lang="da-DK" sz="2000" dirty="0">
                <a:solidFill>
                  <a:srgbClr val="000000"/>
                </a:solidFill>
                <a:effectLst/>
                <a:latin typeface="Arial" panose="020B0604020202020204" pitchFamily="34" charset="0"/>
                <a:ea typeface="Arial" panose="020B0604020202020204" pitchFamily="34" charset="0"/>
              </a:rPr>
              <a:t>. </a:t>
            </a:r>
            <a:endParaRPr kumimoji="0" lang="da-DK" altLang="da-DK" sz="2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20268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385911"/>
            <a:ext cx="7886700" cy="1646563"/>
          </a:xfrm>
        </p:spPr>
        <p:txBody>
          <a:bodyPr>
            <a:normAutofit/>
          </a:bodyPr>
          <a:lstStyle/>
          <a:p>
            <a:r>
              <a:rPr lang="da-DK" sz="3600" b="1" dirty="0">
                <a:latin typeface="Arial" panose="020B0604020202020204" pitchFamily="34" charset="0"/>
                <a:cs typeface="Arial" panose="020B0604020202020204" pitchFamily="34" charset="0"/>
              </a:rPr>
              <a:t>Arbejdstidsregler – Ekstraordinær tjenestefrihed</a:t>
            </a:r>
            <a:endParaRPr lang="da-DK" sz="3600" dirty="0"/>
          </a:p>
        </p:txBody>
      </p:sp>
      <p:sp>
        <p:nvSpPr>
          <p:cNvPr id="3" name="Rektangel 2"/>
          <p:cNvSpPr/>
          <p:nvPr/>
        </p:nvSpPr>
        <p:spPr>
          <a:xfrm>
            <a:off x="2254324" y="2299914"/>
            <a:ext cx="7785031" cy="3416320"/>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maj er at betragte som en almindelig arbejdsdag</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Grundlovsdag er tjenestefrihed med løn fra kl. 12 og det registreres med en ½ gennemsnits dag - altså 3,7 time for en fuldtidsansat</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Juleaftensdag har personalet fri med løn og det registreres med planlagt tjeneste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Nytårsaftensdag har personalet fri med løn og det registreres med planlagt tjeneste.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2560566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291387"/>
            <a:ext cx="7886700" cy="1646563"/>
          </a:xfrm>
        </p:spPr>
        <p:txBody>
          <a:bodyPr>
            <a:normAutofit/>
          </a:bodyPr>
          <a:lstStyle/>
          <a:p>
            <a:r>
              <a:rPr lang="da-DK" sz="3600" b="1" dirty="0">
                <a:latin typeface="Arial" panose="020B0604020202020204" pitchFamily="34" charset="0"/>
                <a:cs typeface="Arial" panose="020B0604020202020204" pitchFamily="34" charset="0"/>
              </a:rPr>
              <a:t>Arbejdstidsregler – Ulempe tillæg</a:t>
            </a:r>
            <a:endParaRPr lang="da-DK" sz="3600" dirty="0"/>
          </a:p>
        </p:txBody>
      </p:sp>
      <p:sp>
        <p:nvSpPr>
          <p:cNvPr id="3" name="Rektangel 2"/>
          <p:cNvSpPr/>
          <p:nvPr/>
        </p:nvSpPr>
        <p:spPr>
          <a:xfrm>
            <a:off x="2254320" y="2151452"/>
            <a:ext cx="7649183" cy="3139321"/>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ydes fra 1. april 2025 et årligt tillæg på kr. 2.600 (kr. 1.600 fra 1. januar 2025 til 31. marts 2025) (niveau 31.3.00) ureduceret i forhold til beskæftigelsesgraden, der dækker følgende:</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Tjeneste på hverdage mellem kl. 17.00 og kl. 6.00 samt lørdage fra kl. 00 til kl. 6.00</a:t>
            </a:r>
          </a:p>
          <a:p>
            <a:pPr marL="342891" marR="0" lvl="0" indent="-342891"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delt tjeneste</a:t>
            </a:r>
          </a:p>
          <a:p>
            <a:pPr marL="342891" marR="0" lvl="0" indent="-342891"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omlagt tjeneste</a:t>
            </a:r>
          </a:p>
          <a:p>
            <a:pPr marL="342891" marR="0" lvl="0" indent="-342891"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tilfældig forlængelse af den ordinære tjeneste, for så vidt overskridelsen udgør mindre en 15 minutter pr. dag</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073527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365131"/>
            <a:ext cx="8131892" cy="1670151"/>
          </a:xfrm>
        </p:spPr>
        <p:txBody>
          <a:bodyPr>
            <a:normAutofit/>
          </a:bodyPr>
          <a:lstStyle/>
          <a:p>
            <a:r>
              <a:rPr lang="da-DK" sz="3600" b="1" dirty="0">
                <a:latin typeface="Arial" panose="020B0604020202020204" pitchFamily="34" charset="0"/>
                <a:cs typeface="Arial" panose="020B0604020202020204" pitchFamily="34" charset="0"/>
              </a:rPr>
              <a:t>Arbejdstidsregler – Tjeneste på lørdage, søndage og helligdage</a:t>
            </a:r>
            <a:endParaRPr lang="da-DK" sz="3600" dirty="0"/>
          </a:p>
        </p:txBody>
      </p:sp>
      <p:sp>
        <p:nvSpPr>
          <p:cNvPr id="3" name="Rektangel 2"/>
          <p:cNvSpPr/>
          <p:nvPr/>
        </p:nvSpPr>
        <p:spPr>
          <a:xfrm>
            <a:off x="2152651" y="2098916"/>
            <a:ext cx="7481029" cy="3139321"/>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gives en tilsvarende erstatningsfridag, der skal afvikles 2 uger før og op til 3 uger efter i den efterfølgende normperiode. I modsat fald gives kompensation i henhold til protokollat 3 om fridøgn og fridage.</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betales weekendtillæg på kr. 40,81 (niveau 31.3.00) for arbejde i tidsrummet fra lørdag kl. 6.00 til mandag kl. 6.00</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Satsen ydes pr. påbegyndt halve time.</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4277785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365130"/>
            <a:ext cx="7886700" cy="1646563"/>
          </a:xfrm>
        </p:spPr>
        <p:txBody>
          <a:bodyPr>
            <a:normAutofit/>
          </a:bodyPr>
          <a:lstStyle/>
          <a:p>
            <a:r>
              <a:rPr lang="da-DK" sz="3600" b="1" dirty="0">
                <a:latin typeface="Arial" panose="020B0604020202020204" pitchFamily="34" charset="0"/>
                <a:cs typeface="Arial" panose="020B0604020202020204" pitchFamily="34" charset="0"/>
              </a:rPr>
              <a:t>Arbejdstidsregler – Tjeneste grundlovsdag, juleaftensdag og nytårsaftensdag</a:t>
            </a:r>
            <a:endParaRPr lang="da-DK" sz="3600" dirty="0"/>
          </a:p>
        </p:txBody>
      </p:sp>
      <p:sp>
        <p:nvSpPr>
          <p:cNvPr id="3" name="Rektangel 2"/>
          <p:cNvSpPr/>
          <p:nvPr/>
        </p:nvSpPr>
        <p:spPr>
          <a:xfrm>
            <a:off x="2152654" y="2535382"/>
            <a:ext cx="7481029" cy="1754326"/>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 betales weekendtillæg på kr. 40,81 (niveau 31.3.00) for arbejde i tidsrummet efter kl. 12 på grundlovsdag, juleaftensdag og nytårsaftensdag</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Satsen ydes pr. påbegyndt halve time.</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2688827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4319" y="3"/>
            <a:ext cx="7886700" cy="1646563"/>
          </a:xfrm>
        </p:spPr>
        <p:txBody>
          <a:bodyPr>
            <a:normAutofit/>
          </a:bodyPr>
          <a:lstStyle/>
          <a:p>
            <a:r>
              <a:rPr lang="da-DK" sz="3600" b="1" dirty="0">
                <a:latin typeface="Arial" panose="020B0604020202020204" pitchFamily="34" charset="0"/>
                <a:cs typeface="Arial" panose="020B0604020202020204" pitchFamily="34" charset="0"/>
              </a:rPr>
              <a:t>Arbejdstidsregler – Hviletid</a:t>
            </a:r>
            <a:endParaRPr lang="da-DK" sz="3600" dirty="0"/>
          </a:p>
        </p:txBody>
      </p:sp>
      <p:sp>
        <p:nvSpPr>
          <p:cNvPr id="3" name="Rektangel 2"/>
          <p:cNvSpPr/>
          <p:nvPr/>
        </p:nvSpPr>
        <p:spPr>
          <a:xfrm>
            <a:off x="2254322" y="1627555"/>
            <a:ext cx="7724133" cy="3970318"/>
          </a:xfrm>
          <a:prstGeom prst="rect">
            <a:avLst/>
          </a:prstGeom>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Uden samtykke fra det berørte personale kan tjenesten ikke tilrettelægges således</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delt tjeneste strækker sig udover en sammenhængende periode på 12 timer</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arbejdstiden inden for en periode på 24 timer overstiger 10 timer</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 skal iagttages, at hviletiden mellem 2 døgns hovedarbejde udgør mindst 11 timer, dog kan hviletiden undtagelsesvis nedsættes til 8 timer. Denne nedsættelse kan kun bringes i anvendelse 1 gang om ugen. Herudover skal der være et ugentligt fridøgn (24 timer).</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3057941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4319" y="3"/>
            <a:ext cx="7886700" cy="1646563"/>
          </a:xfrm>
        </p:spPr>
        <p:txBody>
          <a:bodyPr>
            <a:normAutofit/>
          </a:bodyPr>
          <a:lstStyle/>
          <a:p>
            <a:r>
              <a:rPr lang="da-DK" sz="3600" b="1" dirty="0">
                <a:latin typeface="Arial" panose="020B0604020202020204" pitchFamily="34" charset="0"/>
                <a:cs typeface="Arial" panose="020B0604020202020204" pitchFamily="34" charset="0"/>
              </a:rPr>
              <a:t>Overgang til den nye aftale</a:t>
            </a:r>
            <a:endParaRPr lang="da-DK" sz="3600" dirty="0"/>
          </a:p>
        </p:txBody>
      </p:sp>
      <p:sp>
        <p:nvSpPr>
          <p:cNvPr id="3" name="Rektangel 2"/>
          <p:cNvSpPr/>
          <p:nvPr/>
        </p:nvSpPr>
        <p:spPr>
          <a:xfrm>
            <a:off x="2254322" y="1627555"/>
            <a:ext cx="7724133" cy="2585323"/>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 1. januar 2025 går vi fra en 12-ugers norm til en årsnorm</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 betyder at den sidste normperiode i 2024 forkortes, så dens sidste dag er 31. december 2024. </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Inden 31. december 2024 skal alt mindre- eller merarbejde være afviklet. </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22381256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4319" y="3"/>
            <a:ext cx="7886700" cy="1646563"/>
          </a:xfrm>
        </p:spPr>
        <p:txBody>
          <a:bodyPr>
            <a:normAutofit/>
          </a:bodyPr>
          <a:lstStyle/>
          <a:p>
            <a:r>
              <a:rPr lang="da-DK" sz="3600" b="1" dirty="0">
                <a:latin typeface="Arial" panose="020B0604020202020204" pitchFamily="34" charset="0"/>
                <a:cs typeface="Arial" panose="020B0604020202020204" pitchFamily="34" charset="0"/>
              </a:rPr>
              <a:t>For selvejende institutioner</a:t>
            </a:r>
            <a:endParaRPr lang="da-DK" sz="3600" dirty="0"/>
          </a:p>
        </p:txBody>
      </p:sp>
      <p:sp>
        <p:nvSpPr>
          <p:cNvPr id="3" name="Rektangel 2"/>
          <p:cNvSpPr/>
          <p:nvPr/>
        </p:nvSpPr>
        <p:spPr>
          <a:xfrm>
            <a:off x="2254322" y="1627555"/>
            <a:ext cx="7724133" cy="2031325"/>
          </a:xfrm>
          <a:prstGeom prst="rect">
            <a:avLst/>
          </a:prstGeom>
        </p:spPr>
        <p:txBody>
          <a:bodyPr wrap="square">
            <a:spAutoFit/>
          </a:bodyPr>
          <a:lstStyle/>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Selvejende institutioner der ønsker at tiltræde den nye aftale, skal underskrive allonge til aftalen. (I har fået denne tilsendt af Anne fra LFS)</a:t>
            </a: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891" marR="0" lvl="0" indent="-342891" algn="l" defTabSz="4572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da-DK" altLang="da-D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 vil ikke være muligt at fortsætte på den gamle arbejdstidsaftale fra 1. januar 2025. </a:t>
            </a:r>
          </a:p>
        </p:txBody>
      </p:sp>
      <p:pic>
        <p:nvPicPr>
          <p:cNvPr id="4" name="Billede 3"/>
          <p:cNvPicPr>
            <a:picLocks noChangeAspect="1"/>
          </p:cNvPicPr>
          <p:nvPr/>
        </p:nvPicPr>
        <p:blipFill>
          <a:blip r:embed="rId2"/>
          <a:stretch>
            <a:fillRect/>
          </a:stretch>
        </p:blipFill>
        <p:spPr>
          <a:xfrm>
            <a:off x="1714118" y="5504275"/>
            <a:ext cx="1080404" cy="1107281"/>
          </a:xfrm>
          <a:prstGeom prst="rect">
            <a:avLst/>
          </a:prstGeom>
        </p:spPr>
      </p:pic>
      <p:pic>
        <p:nvPicPr>
          <p:cNvPr id="5" name="Billede 4"/>
          <p:cNvPicPr>
            <a:picLocks noChangeAspect="1"/>
          </p:cNvPicPr>
          <p:nvPr/>
        </p:nvPicPr>
        <p:blipFill>
          <a:blip r:embed="rId3"/>
          <a:stretch>
            <a:fillRect/>
          </a:stretch>
        </p:blipFill>
        <p:spPr>
          <a:xfrm>
            <a:off x="7288460" y="5706679"/>
            <a:ext cx="3171825" cy="904875"/>
          </a:xfrm>
          <a:prstGeom prst="rect">
            <a:avLst/>
          </a:prstGeom>
        </p:spPr>
      </p:pic>
    </p:spTree>
    <p:extLst>
      <p:ext uri="{BB962C8B-B14F-4D97-AF65-F5344CB8AC3E}">
        <p14:creationId xmlns:p14="http://schemas.microsoft.com/office/powerpoint/2010/main" val="53278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6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7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Rectangle 7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66F052E-E419-3065-88B2-E975E1351338}"/>
              </a:ext>
            </a:extLst>
          </p:cNvPr>
          <p:cNvSpPr>
            <a:spLocks noGrp="1"/>
          </p:cNvSpPr>
          <p:nvPr>
            <p:ph type="title"/>
          </p:nvPr>
        </p:nvSpPr>
        <p:spPr>
          <a:xfrm>
            <a:off x="466722" y="586855"/>
            <a:ext cx="3201366" cy="3387497"/>
          </a:xfrm>
        </p:spPr>
        <p:txBody>
          <a:bodyPr anchor="b">
            <a:normAutofit/>
          </a:bodyPr>
          <a:lstStyle/>
          <a:p>
            <a:pPr algn="r"/>
            <a:r>
              <a:rPr lang="da-DK" sz="2200" dirty="0">
                <a:solidFill>
                  <a:srgbClr val="FFFFFF"/>
                </a:solidFill>
              </a:rPr>
              <a:t>Repræsentantskabsmøde 2024</a:t>
            </a:r>
          </a:p>
        </p:txBody>
      </p:sp>
      <p:sp>
        <p:nvSpPr>
          <p:cNvPr id="41" name="Pladsholder til indhold 2">
            <a:extLst>
              <a:ext uri="{FF2B5EF4-FFF2-40B4-BE49-F238E27FC236}">
                <a16:creationId xmlns:a16="http://schemas.microsoft.com/office/drawing/2014/main" id="{D11FED0C-8C57-8803-2E7F-32CF0CE19D5B}"/>
              </a:ext>
            </a:extLst>
          </p:cNvPr>
          <p:cNvSpPr>
            <a:spLocks noGrp="1"/>
          </p:cNvSpPr>
          <p:nvPr>
            <p:ph idx="1"/>
          </p:nvPr>
        </p:nvSpPr>
        <p:spPr>
          <a:xfrm>
            <a:off x="4134810" y="162560"/>
            <a:ext cx="8054141" cy="6614160"/>
          </a:xfrm>
        </p:spPr>
        <p:txBody>
          <a:bodyPr anchor="ctr">
            <a:normAutofit/>
          </a:bodyPr>
          <a:lstStyle/>
          <a:p>
            <a:endParaRPr lang="da-DK" sz="700" b="0" i="0" u="none" strike="noStrike" baseline="0" dirty="0">
              <a:latin typeface="Verdana" panose="020B0604030504040204" pitchFamily="34" charset="0"/>
            </a:endParaRPr>
          </a:p>
          <a:p>
            <a:pPr marL="0" indent="0">
              <a:buNone/>
            </a:pPr>
            <a:r>
              <a:rPr lang="da-DK" sz="1000" b="1" i="0" u="none" strike="noStrike" baseline="0" dirty="0">
                <a:latin typeface="Verdana" panose="020B0604030504040204" pitchFamily="34" charset="0"/>
              </a:rPr>
              <a:t>Dagsorden</a:t>
            </a:r>
          </a:p>
          <a:p>
            <a:r>
              <a:rPr lang="da-DK" sz="1000" b="0" i="0" u="none" strike="noStrike" baseline="0" dirty="0">
                <a:latin typeface="Verdana" panose="020B0604030504040204" pitchFamily="34" charset="0"/>
              </a:rPr>
              <a:t>Valg af 2 dirigenter </a:t>
            </a:r>
          </a:p>
          <a:p>
            <a:r>
              <a:rPr lang="da-DK" sz="1000" b="0" i="0" u="none" strike="noStrike" baseline="0" dirty="0">
                <a:latin typeface="Verdana" panose="020B0604030504040204" pitchFamily="34" charset="0"/>
              </a:rPr>
              <a:t>Navneopråb </a:t>
            </a:r>
          </a:p>
          <a:p>
            <a:r>
              <a:rPr lang="da-DK" sz="1000" b="0" i="0" u="none" strike="noStrike" baseline="0" dirty="0">
                <a:latin typeface="Verdana" panose="020B0604030504040204" pitchFamily="34" charset="0"/>
              </a:rPr>
              <a:t>Godkendelse af forretningsorden </a:t>
            </a:r>
          </a:p>
          <a:p>
            <a:r>
              <a:rPr lang="da-DK" sz="1000" b="0" i="0" u="none" strike="noStrike" baseline="0" dirty="0">
                <a:latin typeface="Verdana" panose="020B0604030504040204" pitchFamily="34" charset="0"/>
              </a:rPr>
              <a:t>Godkendelse af dagsorden </a:t>
            </a:r>
          </a:p>
          <a:p>
            <a:r>
              <a:rPr lang="da-DK" sz="1000" b="0" i="0" u="none" strike="noStrike" baseline="0" dirty="0">
                <a:latin typeface="Verdana" panose="020B0604030504040204" pitchFamily="34" charset="0"/>
              </a:rPr>
              <a:t>Valg af stemmeudvalg </a:t>
            </a:r>
          </a:p>
          <a:p>
            <a:r>
              <a:rPr lang="da-DK" sz="1000" b="0" i="0" u="none" strike="noStrike" baseline="0" dirty="0">
                <a:latin typeface="Verdana" panose="020B0604030504040204" pitchFamily="34" charset="0"/>
              </a:rPr>
              <a:t>Valg af repræsentantskabsudvalg – kun til repræsentantskabets forhandlinger/udtalelser </a:t>
            </a:r>
          </a:p>
          <a:p>
            <a:r>
              <a:rPr lang="da-DK" sz="1000" b="0" i="0" u="none" strike="noStrike" baseline="0" dirty="0">
                <a:latin typeface="Verdana" panose="020B0604030504040204" pitchFamily="34" charset="0"/>
              </a:rPr>
              <a:t>Beretning </a:t>
            </a:r>
          </a:p>
          <a:p>
            <a:r>
              <a:rPr lang="da-DK" sz="1000" b="0" i="0" u="none" strike="noStrike" baseline="0" dirty="0">
                <a:latin typeface="Verdana" panose="020B0604030504040204" pitchFamily="34" charset="0"/>
              </a:rPr>
              <a:t>Regnskab 1.1.2022 – 31.12.2023 </a:t>
            </a:r>
          </a:p>
          <a:p>
            <a:r>
              <a:rPr lang="da-DK" sz="1000" b="0" i="0" u="none" strike="noStrike" baseline="0" dirty="0">
                <a:latin typeface="Verdana" panose="020B0604030504040204" pitchFamily="34" charset="0"/>
              </a:rPr>
              <a:t>Indkomne forslag </a:t>
            </a:r>
          </a:p>
          <a:p>
            <a:r>
              <a:rPr lang="da-DK" sz="1000" b="0" i="0" u="none" strike="noStrike" baseline="0" dirty="0">
                <a:latin typeface="Verdana" panose="020B0604030504040204" pitchFamily="34" charset="0"/>
              </a:rPr>
              <a:t>Vedtægtsændringsforslag </a:t>
            </a:r>
          </a:p>
          <a:p>
            <a:r>
              <a:rPr lang="da-DK" sz="1000" b="0" i="0" u="none" strike="noStrike" baseline="0" dirty="0">
                <a:latin typeface="Verdana" panose="020B0604030504040204" pitchFamily="34" charset="0"/>
              </a:rPr>
              <a:t>Fremtidigt arbejde</a:t>
            </a:r>
          </a:p>
          <a:p>
            <a:r>
              <a:rPr lang="da-DK" sz="1000" b="0" i="0" u="none" strike="noStrike" baseline="0" dirty="0">
                <a:latin typeface="Verdana" panose="020B0604030504040204" pitchFamily="34" charset="0"/>
              </a:rPr>
              <a:t>Forslag til fremtidigt arbejde </a:t>
            </a:r>
          </a:p>
          <a:p>
            <a:r>
              <a:rPr lang="da-DK" sz="1000" b="0" i="0" u="none" strike="noStrike" baseline="0" dirty="0">
                <a:latin typeface="Verdana" panose="020B0604030504040204" pitchFamily="34" charset="0"/>
              </a:rPr>
              <a:t>Udtalelser </a:t>
            </a:r>
          </a:p>
          <a:p>
            <a:r>
              <a:rPr lang="da-DK" sz="1000" b="0" i="0" u="none" strike="noStrike" baseline="0" dirty="0">
                <a:latin typeface="Verdana" panose="020B0604030504040204" pitchFamily="34" charset="0"/>
              </a:rPr>
              <a:t>Budget og kontingentfastsættelse for 2025 og 2026 samt fastsættelse af lønninger til forretningsudvalget og områdeformændene </a:t>
            </a:r>
          </a:p>
          <a:p>
            <a:r>
              <a:rPr lang="da-DK" sz="1000" b="0" i="0" u="none" strike="noStrike" baseline="0" dirty="0">
                <a:latin typeface="Verdana" panose="020B0604030504040204" pitchFamily="34" charset="0"/>
              </a:rPr>
              <a:t>Valg af formand, næstformand, kasserer og 2 forretningsudvalgsmedlem-</a:t>
            </a:r>
            <a:r>
              <a:rPr lang="da-DK" sz="1000" b="0" i="0" u="none" strike="noStrike" baseline="0" dirty="0" err="1">
                <a:latin typeface="Verdana" panose="020B0604030504040204" pitchFamily="34" charset="0"/>
              </a:rPr>
              <a:t>mer</a:t>
            </a:r>
            <a:r>
              <a:rPr lang="da-DK" sz="1000" b="0" i="0" u="none" strike="noStrike" baseline="0" dirty="0">
                <a:latin typeface="Verdana" panose="020B0604030504040204" pitchFamily="34" charset="0"/>
              </a:rPr>
              <a:t> </a:t>
            </a:r>
          </a:p>
          <a:p>
            <a:r>
              <a:rPr lang="da-DK" sz="1000" b="0" i="0" u="none" strike="noStrike" baseline="0" dirty="0">
                <a:latin typeface="Verdana" panose="020B0604030504040204" pitchFamily="34" charset="0"/>
              </a:rPr>
              <a:t>6 hovedbestyrelsesmedlemmer </a:t>
            </a:r>
          </a:p>
          <a:p>
            <a:r>
              <a:rPr lang="da-DK" sz="1000" b="0" i="0" u="none" strike="noStrike" baseline="0" dirty="0">
                <a:latin typeface="Verdana" panose="020B0604030504040204" pitchFamily="34" charset="0"/>
              </a:rPr>
              <a:t>1., 2. og 3. suppleant til hovedbestyrelsen </a:t>
            </a:r>
          </a:p>
          <a:p>
            <a:r>
              <a:rPr lang="da-DK" sz="1000" b="0" i="0" u="none" strike="noStrike" baseline="0" dirty="0">
                <a:latin typeface="Verdana" panose="020B0604030504040204" pitchFamily="34" charset="0"/>
              </a:rPr>
              <a:t>3 bilagskontrollanter </a:t>
            </a:r>
          </a:p>
          <a:p>
            <a:r>
              <a:rPr lang="da-DK" sz="1000" b="0" i="0" u="none" strike="noStrike" baseline="0" dirty="0">
                <a:latin typeface="Verdana" panose="020B0604030504040204" pitchFamily="34" charset="0"/>
              </a:rPr>
              <a:t>1 bilagskontrollantsuppleant </a:t>
            </a:r>
          </a:p>
          <a:p>
            <a:r>
              <a:rPr lang="da-DK" sz="1000" b="0" i="0" u="none" strike="noStrike" baseline="0" dirty="0">
                <a:latin typeface="Verdana" panose="020B0604030504040204" pitchFamily="34" charset="0"/>
              </a:rPr>
              <a:t>1 fanebærer </a:t>
            </a:r>
          </a:p>
          <a:p>
            <a:r>
              <a:rPr lang="da-DK" sz="1000" b="0" i="0" u="none" strike="noStrike" baseline="0" dirty="0">
                <a:latin typeface="Verdana" panose="020B0604030504040204" pitchFamily="34" charset="0"/>
              </a:rPr>
              <a:t>1 fanebærersuppleant </a:t>
            </a:r>
          </a:p>
        </p:txBody>
      </p:sp>
    </p:spTree>
    <p:extLst>
      <p:ext uri="{BB962C8B-B14F-4D97-AF65-F5344CB8AC3E}">
        <p14:creationId xmlns:p14="http://schemas.microsoft.com/office/powerpoint/2010/main" val="15274493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a:bodyPr>
          <a:lstStyle/>
          <a:p>
            <a:r>
              <a:rPr lang="da-DK" dirty="0">
                <a:solidFill>
                  <a:srgbClr val="FFFFFF"/>
                </a:solidFill>
              </a:rPr>
              <a:t>Tak for i dag!</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64C4A7-6ADA-4AEB-D421-59B246F7FC35}"/>
            </a:ext>
          </a:extLst>
        </p:cNvPr>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0D766E-D67F-D098-F18E-9739D6675B1A}"/>
              </a:ext>
            </a:extLst>
          </p:cNvPr>
          <p:cNvSpPr>
            <a:spLocks noGrp="1"/>
          </p:cNvSpPr>
          <p:nvPr>
            <p:ph type="title"/>
          </p:nvPr>
        </p:nvSpPr>
        <p:spPr>
          <a:xfrm>
            <a:off x="1371599" y="294538"/>
            <a:ext cx="9895951" cy="1033669"/>
          </a:xfrm>
        </p:spPr>
        <p:txBody>
          <a:bodyPr>
            <a:normAutofit/>
          </a:bodyPr>
          <a:lstStyle/>
          <a:p>
            <a:r>
              <a:rPr lang="da-DK" sz="4000">
                <a:solidFill>
                  <a:srgbClr val="FFFFFF"/>
                </a:solidFill>
              </a:rPr>
              <a:t>Repræsentantskabsmøde 2024</a:t>
            </a:r>
          </a:p>
        </p:txBody>
      </p:sp>
      <p:sp>
        <p:nvSpPr>
          <p:cNvPr id="41" name="Pladsholder til indhold 2">
            <a:extLst>
              <a:ext uri="{FF2B5EF4-FFF2-40B4-BE49-F238E27FC236}">
                <a16:creationId xmlns:a16="http://schemas.microsoft.com/office/drawing/2014/main" id="{799643FE-4DD7-140C-D162-4319BDA8C8E9}"/>
              </a:ext>
            </a:extLst>
          </p:cNvPr>
          <p:cNvSpPr>
            <a:spLocks noGrp="1"/>
          </p:cNvSpPr>
          <p:nvPr>
            <p:ph idx="1"/>
          </p:nvPr>
        </p:nvSpPr>
        <p:spPr>
          <a:xfrm>
            <a:off x="1371599" y="2318197"/>
            <a:ext cx="9724031" cy="3683358"/>
          </a:xfrm>
        </p:spPr>
        <p:txBody>
          <a:bodyPr anchor="ctr">
            <a:normAutofit/>
          </a:bodyPr>
          <a:lstStyle/>
          <a:p>
            <a:pPr marL="0" indent="0">
              <a:buNone/>
            </a:pPr>
            <a:r>
              <a:rPr lang="da-DK" sz="2000" b="1" i="0" u="sng" strike="noStrike" baseline="0">
                <a:latin typeface="Verdana" panose="020B0604030504040204" pitchFamily="34" charset="0"/>
              </a:rPr>
              <a:t>Vedtægtsændringsforslag</a:t>
            </a:r>
            <a:r>
              <a:rPr lang="da-DK" sz="2000" b="1" i="0" u="none" strike="noStrike" baseline="0">
                <a:latin typeface="Verdana" panose="020B0604030504040204" pitchFamily="34" charset="0"/>
              </a:rPr>
              <a:t>:</a:t>
            </a:r>
            <a:endParaRPr lang="da-DK" sz="2000" b="0" i="0" u="none" strike="noStrike" baseline="0">
              <a:latin typeface="Calibri" panose="020F0502020204030204" pitchFamily="34" charset="0"/>
            </a:endParaRPr>
          </a:p>
          <a:p>
            <a:r>
              <a:rPr lang="da-DK" sz="2000" b="0" i="0" u="none" strike="noStrike" baseline="0">
                <a:latin typeface="Calibri" panose="020F0502020204030204" pitchFamily="34" charset="0"/>
              </a:rPr>
              <a:t> Valgte formænd og næstformænd kan selv vælge, om de vil have titel som (næst)formand, (næst)forkvinde eller (næst)forperson. – Forslagsstiller: FU</a:t>
            </a:r>
          </a:p>
          <a:p>
            <a:r>
              <a:rPr lang="da-DK" sz="2000">
                <a:latin typeface="Calibri" panose="020F0502020204030204" pitchFamily="34" charset="0"/>
              </a:rPr>
              <a:t>Ændring af vedtægterne så Pædagogiske assistenter fremgår af som kategori af hvem der kan optages i LFS som medlem – Forslagsstiller: Emil Solvind </a:t>
            </a:r>
            <a:endParaRPr lang="da-DK" sz="2000" b="0" i="0" u="none" strike="noStrike" baseline="0">
              <a:latin typeface="Calibri" panose="020F0502020204030204" pitchFamily="34" charset="0"/>
            </a:endParaRPr>
          </a:p>
          <a:p>
            <a:r>
              <a:rPr lang="da-DK" sz="2000" b="0" i="0" u="none" strike="noStrike" baseline="0">
                <a:latin typeface="Calibri" panose="020F0502020204030204" pitchFamily="34" charset="0"/>
              </a:rPr>
              <a:t> Forslag til ændring af LFS-vedtægter§ 12, stk. 3:  </a:t>
            </a:r>
            <a:r>
              <a:rPr lang="da-DK" sz="2000" b="0" i="1" u="none" strike="noStrike" baseline="0">
                <a:latin typeface="Calibri" panose="020F0502020204030204" pitchFamily="34" charset="0"/>
              </a:rPr>
              <a:t>”Regnskabsåret følger kalenderåret” </a:t>
            </a:r>
            <a:r>
              <a:rPr lang="da-DK" sz="2000" b="0" i="0" u="none" strike="noStrike" baseline="0">
                <a:latin typeface="Calibri" panose="020F0502020204030204" pitchFamily="34" charset="0"/>
              </a:rPr>
              <a:t>ændres til  </a:t>
            </a:r>
            <a:r>
              <a:rPr lang="da-DK" sz="2000" b="0" i="1" u="none" strike="noStrike" baseline="0">
                <a:latin typeface="Calibri" panose="020F0502020204030204" pitchFamily="34" charset="0"/>
              </a:rPr>
              <a:t>”LFS, fagområder og ledersektioners regnskabsår følger kalenderåret” – Forslagsstiller: HB</a:t>
            </a:r>
            <a:endParaRPr lang="da-DK" sz="2000" b="0" i="0" u="none" strike="noStrike" baseline="0">
              <a:latin typeface="Calibri" panose="020F0502020204030204" pitchFamily="34" charset="0"/>
            </a:endParaRPr>
          </a:p>
          <a:p>
            <a:r>
              <a:rPr lang="da-DK" sz="2000" b="0" i="0" u="none" strike="noStrike" baseline="0">
                <a:latin typeface="Calibri" panose="020F0502020204030204" pitchFamily="34" charset="0"/>
              </a:rPr>
              <a:t> Forslag om ændring af LFS Standardvedtægter for fagområderne §5, stk. 1: </a:t>
            </a:r>
            <a:r>
              <a:rPr lang="da-DK" sz="2000" b="0" i="1" u="none" strike="noStrike" baseline="0">
                <a:latin typeface="Calibri" panose="020F0502020204030204" pitchFamily="34" charset="0"/>
              </a:rPr>
              <a:t>Valg af fanebærer </a:t>
            </a:r>
            <a:r>
              <a:rPr lang="da-DK" sz="2000" b="0" i="0" u="none" strike="noStrike" baseline="0">
                <a:latin typeface="Calibri" panose="020F0502020204030204" pitchFamily="34" charset="0"/>
              </a:rPr>
              <a:t>tilføjes til minimumsdagsordenens pkt. 10 som pkt. 10, e. -Forslagsstiller: Hovedbestyrelsen </a:t>
            </a:r>
            <a:endParaRPr lang="da-DK" sz="2000" b="1" i="0" u="none" strike="noStrike" baseline="0">
              <a:latin typeface="Verdana" panose="020B0604030504040204" pitchFamily="34" charset="0"/>
            </a:endParaRPr>
          </a:p>
          <a:p>
            <a:pPr marL="0" indent="0">
              <a:buNone/>
            </a:pPr>
            <a:endParaRPr lang="da-DK" sz="2000" b="1" i="0" u="none" strike="noStrike" baseline="0">
              <a:latin typeface="Verdana" panose="020B0604030504040204" pitchFamily="34" charset="0"/>
            </a:endParaRPr>
          </a:p>
        </p:txBody>
      </p:sp>
    </p:spTree>
    <p:extLst>
      <p:ext uri="{BB962C8B-B14F-4D97-AF65-F5344CB8AC3E}">
        <p14:creationId xmlns:p14="http://schemas.microsoft.com/office/powerpoint/2010/main" val="2650510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K+FO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K+FOA" id="{66A4DEC7-9928-4556-949A-30DE28D8DFF3}" vid="{6173EB5E-88B4-4F0E-BEB1-2755ECBF3ACB}"/>
    </a:ext>
  </a:extLst>
</a:theme>
</file>

<file path=ppt/theme/theme7.xml><?xml version="1.0" encoding="utf-8"?>
<a:theme xmlns:a="http://schemas.openxmlformats.org/drawingml/2006/main" name="4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rocesser">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33735</TotalTime>
  <Words>4795</Words>
  <Application>Microsoft Office PowerPoint</Application>
  <PresentationFormat>Widescreen</PresentationFormat>
  <Paragraphs>606</Paragraphs>
  <Slides>80</Slides>
  <Notes>40</Notes>
  <HiddenSlides>0</HiddenSlides>
  <MMClips>0</MMClips>
  <ScaleCrop>false</ScaleCrop>
  <HeadingPairs>
    <vt:vector size="8" baseType="variant">
      <vt:variant>
        <vt:lpstr>Benyttede skrifttyper</vt:lpstr>
      </vt:variant>
      <vt:variant>
        <vt:i4>10</vt:i4>
      </vt:variant>
      <vt:variant>
        <vt:lpstr>Tema</vt:lpstr>
      </vt:variant>
      <vt:variant>
        <vt:i4>9</vt:i4>
      </vt:variant>
      <vt:variant>
        <vt:lpstr>Integrerede OLE-servere</vt:lpstr>
      </vt:variant>
      <vt:variant>
        <vt:i4>2</vt:i4>
      </vt:variant>
      <vt:variant>
        <vt:lpstr>Slidetitler</vt:lpstr>
      </vt:variant>
      <vt:variant>
        <vt:i4>80</vt:i4>
      </vt:variant>
    </vt:vector>
  </HeadingPairs>
  <TitlesOfParts>
    <vt:vector size="101" baseType="lpstr">
      <vt:lpstr>Aptos</vt:lpstr>
      <vt:lpstr>Arial</vt:lpstr>
      <vt:lpstr>Brush Script MT</vt:lpstr>
      <vt:lpstr>Calibri</vt:lpstr>
      <vt:lpstr>Calibri Light</vt:lpstr>
      <vt:lpstr>Ebrima</vt:lpstr>
      <vt:lpstr>Segoe UI</vt:lpstr>
      <vt:lpstr>Times New Roman</vt:lpstr>
      <vt:lpstr>Verdana</vt:lpstr>
      <vt:lpstr>Wingdings</vt:lpstr>
      <vt:lpstr>Office-tema</vt:lpstr>
      <vt:lpstr>1_Indhold</vt:lpstr>
      <vt:lpstr>Titelsider</vt:lpstr>
      <vt:lpstr>2_Indhold</vt:lpstr>
      <vt:lpstr>Indhold</vt:lpstr>
      <vt:lpstr>OK+FOA</vt:lpstr>
      <vt:lpstr>4_Indhold</vt:lpstr>
      <vt:lpstr>Processer</vt:lpstr>
      <vt:lpstr>1_Office-tema</vt:lpstr>
      <vt:lpstr>think-cell Slide</vt:lpstr>
      <vt:lpstr>Document</vt:lpstr>
      <vt:lpstr>TR-møde Frederiksberg</vt:lpstr>
      <vt:lpstr>PowerPoint-præsentation</vt:lpstr>
      <vt:lpstr>Dagsorden:</vt:lpstr>
      <vt:lpstr>Korte Meddelelser</vt:lpstr>
      <vt:lpstr>TR møder 2025:</vt:lpstr>
      <vt:lpstr>Nyt fra Område MED </vt:lpstr>
      <vt:lpstr>Opfølgning på TR-møde Frederiksberg</vt:lpstr>
      <vt:lpstr>Repræsentantskabsmøde 2024</vt:lpstr>
      <vt:lpstr>Repræsentantskabsmøde 2024</vt:lpstr>
      <vt:lpstr>Repræsentantskabsmøde 2024</vt:lpstr>
      <vt:lpstr>Budgetforslag 2025 - 2026</vt:lpstr>
      <vt:lpstr>Budgetnotat</vt:lpstr>
      <vt:lpstr> LFS Kontingentsatser i 2025 - 26 </vt:lpstr>
      <vt:lpstr>Registrering af vold, trusler og krænkende hændelser</vt:lpstr>
      <vt:lpstr>Nyt fra Anne og Jannike</vt:lpstr>
      <vt:lpstr>November “Nyt fra TR I LFS”</vt:lpstr>
      <vt:lpstr>PowerPoint-præsentation</vt:lpstr>
      <vt:lpstr>Dagsorden:</vt:lpstr>
      <vt:lpstr>PowerPoint-præsentation</vt:lpstr>
      <vt:lpstr>PowerPoint-præsentation</vt:lpstr>
      <vt:lpstr>Øget pres på pladser og ressourcer gav anledning til analyse af den tidlige, forebyggende og specialiserede indsats</vt:lpstr>
      <vt:lpstr>Nuværende organisering af pladser</vt:lpstr>
      <vt:lpstr>Analysen pegede på, at den nuværende model og organisering kan medvirke til: </vt:lpstr>
      <vt:lpstr>Komponents anbefalinger</vt:lpstr>
      <vt:lpstr>Fælles vision for arbejdet med stærke børnefællesskaber   </vt:lpstr>
      <vt:lpstr>PowerPoint-præsentation</vt:lpstr>
      <vt:lpstr>PowerPoint-præsentation</vt:lpstr>
      <vt:lpstr>PowerPoint-præsentation</vt:lpstr>
      <vt:lpstr>Politisk beslutning om ny organisering (juni 2024)</vt:lpstr>
      <vt:lpstr>Plan for kompetenceudvikling og kapacitetsopbygning</vt:lpstr>
      <vt:lpstr>PowerPoint-præsentation</vt:lpstr>
      <vt:lpstr>Input til kompetenceudvikling og kapacitetsopbygning  </vt:lpstr>
      <vt:lpstr>Dagsorden:</vt:lpstr>
      <vt:lpstr>Velkomst runde – Nyt fra TR/institutionerne </vt:lpstr>
      <vt:lpstr>Dagsorden:</vt:lpstr>
      <vt:lpstr>FOA</vt:lpstr>
      <vt:lpstr>PowerPoint-præsentation</vt:lpstr>
      <vt:lpstr>Min lille dagsorden </vt:lpstr>
      <vt:lpstr>Hvad er på spil?</vt:lpstr>
      <vt:lpstr> </vt:lpstr>
      <vt:lpstr>PowerPoint-præsentation</vt:lpstr>
      <vt:lpstr>4 vigtige kontaktpunkter </vt:lpstr>
      <vt:lpstr> God service til nye medlemmer</vt:lpstr>
      <vt:lpstr> Hvilken type henvendelse vil jeg benytte mig af?  </vt:lpstr>
      <vt:lpstr>       Smil og byd velkommen </vt:lpstr>
      <vt:lpstr>PowerPoint-præsentation</vt:lpstr>
      <vt:lpstr>Medlemsfordele og arrangementer</vt:lpstr>
      <vt:lpstr>Økonomiske fordele</vt:lpstr>
      <vt:lpstr>Materialer </vt:lpstr>
      <vt:lpstr>Lyt aktivt - tilbyd det kollegaen har brug for </vt:lpstr>
      <vt:lpstr>PowerPoint-præsentation</vt:lpstr>
      <vt:lpstr>SEAL THE DEAL!! </vt:lpstr>
      <vt:lpstr>PowerPoint-præsentation</vt:lpstr>
      <vt:lpstr>PowerPoint-præsentation</vt:lpstr>
      <vt:lpstr>Kontingent </vt:lpstr>
      <vt:lpstr>PowerPoint-præsentation</vt:lpstr>
      <vt:lpstr>PowerPoint-præsentation</vt:lpstr>
      <vt:lpstr>Dagsorden:</vt:lpstr>
      <vt:lpstr>Arbejdstidsaftale pr. 1.1.25</vt:lpstr>
      <vt:lpstr>Arbejdstidsregler - Normperioden</vt:lpstr>
      <vt:lpstr>Arbejdstidsregler – Tilrettelæggelse af arbejdstid</vt:lpstr>
      <vt:lpstr>Arbejdstidsregler – Ferie, søgnehelligdage, omsorgsdage og seniordage</vt:lpstr>
      <vt:lpstr>Arbejdstidsregler – Registrering af sygefravær</vt:lpstr>
      <vt:lpstr>Arbejdstidsregler – Pauser</vt:lpstr>
      <vt:lpstr>Arbejdstidsregler – Delt tjeneste</vt:lpstr>
      <vt:lpstr>Arbejdstidsregler – Hvad er overarbejde</vt:lpstr>
      <vt:lpstr>Arbejdstidsregler – regler for overarbejde</vt:lpstr>
      <vt:lpstr>Arbejdstidsregler – regler for overarbejde</vt:lpstr>
      <vt:lpstr>Arbejdstidsregler – regler for overarbejde</vt:lpstr>
      <vt:lpstr>Arbejdstidsregler – Mer- og overarbejde for deltidsansatte</vt:lpstr>
      <vt:lpstr>Deltidsansatte - merarbejde</vt:lpstr>
      <vt:lpstr>Arbejdstidsregler – Afspadsering og afkortning af tjenesten</vt:lpstr>
      <vt:lpstr>Arbejdstidsregler – Ekstraordinær tjenestefrihed</vt:lpstr>
      <vt:lpstr>Arbejdstidsregler – Ulempe tillæg</vt:lpstr>
      <vt:lpstr>Arbejdstidsregler – Tjeneste på lørdage, søndage og helligdage</vt:lpstr>
      <vt:lpstr>Arbejdstidsregler – Tjeneste grundlovsdag, juleaftensdag og nytårsaftensdag</vt:lpstr>
      <vt:lpstr>Arbejdstidsregler – Hviletid</vt:lpstr>
      <vt:lpstr>Overgang til den nye aftale</vt:lpstr>
      <vt:lpstr>For selvejende institutioner</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Lars Hostrup Hansen</cp:lastModifiedBy>
  <cp:revision>197</cp:revision>
  <cp:lastPrinted>2021-06-08T06:49:59Z</cp:lastPrinted>
  <dcterms:created xsi:type="dcterms:W3CDTF">2021-04-16T07:24:15Z</dcterms:created>
  <dcterms:modified xsi:type="dcterms:W3CDTF">2024-11-13T08:56:59Z</dcterms:modified>
</cp:coreProperties>
</file>